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1263" r:id="rId2"/>
    <p:sldId id="1270" r:id="rId3"/>
    <p:sldId id="1271" r:id="rId4"/>
    <p:sldId id="1272" r:id="rId5"/>
    <p:sldId id="1273" r:id="rId6"/>
    <p:sldId id="1274" r:id="rId7"/>
    <p:sldId id="1275" r:id="rId8"/>
    <p:sldId id="1276" r:id="rId9"/>
    <p:sldId id="1277" r:id="rId10"/>
  </p:sldIdLst>
  <p:sldSz cx="9906000" cy="6858000" type="A4"/>
  <p:notesSz cx="6797675" cy="9926638"/>
  <p:defaultTextStyle>
    <a:defPPr>
      <a:defRPr lang="ko-KR"/>
    </a:defPPr>
    <a:lvl1pPr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5pPr>
    <a:lvl6pPr marL="22860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6pPr>
    <a:lvl7pPr marL="27432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7pPr>
    <a:lvl8pPr marL="32004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8pPr>
    <a:lvl9pPr marL="36576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9pPr>
  </p:defaultTextStyle>
  <p:extLst>
    <p:ext uri="{EFAFB233-063F-42B5-8137-9DF3F51BA10A}">
      <p15:sldGuideLst xmlns:p15="http://schemas.microsoft.com/office/powerpoint/2012/main">
        <p15:guide id="1" orient="horz" pos="3120">
          <p15:clr>
            <a:srgbClr val="A4A3A4"/>
          </p15:clr>
        </p15:guide>
        <p15:guide id="2" orient="horz" pos="3408">
          <p15:clr>
            <a:srgbClr val="A4A3A4"/>
          </p15:clr>
        </p15:guide>
        <p15:guide id="3" orient="horz" pos="1104">
          <p15:clr>
            <a:srgbClr val="A4A3A4"/>
          </p15:clr>
        </p15:guide>
        <p15:guide id="4" orient="horz" pos="4032">
          <p15:clr>
            <a:srgbClr val="A4A3A4"/>
          </p15:clr>
        </p15:guide>
        <p15:guide id="5" pos="5904">
          <p15:clr>
            <a:srgbClr val="A4A3A4"/>
          </p15:clr>
        </p15:guide>
        <p15:guide id="6" pos="384">
          <p15:clr>
            <a:srgbClr val="A4A3A4"/>
          </p15:clr>
        </p15:guide>
        <p15:guide id="7" pos="3120">
          <p15:clr>
            <a:srgbClr val="A4A3A4"/>
          </p15:clr>
        </p15:guide>
        <p15:guide id="8" pos="3504">
          <p15:clr>
            <a:srgbClr val="A4A3A4"/>
          </p15:clr>
        </p15:guide>
        <p15:guide id="9" pos="3648">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CB4"/>
    <a:srgbClr val="213D64"/>
    <a:srgbClr val="E54A05"/>
    <a:srgbClr val="0D3285"/>
    <a:srgbClr val="5A23F5"/>
    <a:srgbClr val="0000FF"/>
    <a:srgbClr val="000099"/>
    <a:srgbClr val="FFFFFF"/>
    <a:srgbClr val="EB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4" autoAdjust="0"/>
    <p:restoredTop sz="75806" autoAdjust="0"/>
  </p:normalViewPr>
  <p:slideViewPr>
    <p:cSldViewPr>
      <p:cViewPr varScale="1">
        <p:scale>
          <a:sx n="120" d="100"/>
          <a:sy n="120" d="100"/>
        </p:scale>
        <p:origin x="1464" y="114"/>
      </p:cViewPr>
      <p:guideLst>
        <p:guide orient="horz" pos="3120"/>
        <p:guide orient="horz" pos="3408"/>
        <p:guide orient="horz" pos="1104"/>
        <p:guide orient="horz" pos="4032"/>
        <p:guide pos="5904"/>
        <p:guide pos="384"/>
        <p:guide pos="3120"/>
        <p:guide pos="3504"/>
        <p:guide pos="3648"/>
      </p:guideLst>
    </p:cSldViewPr>
  </p:slideViewPr>
  <p:outlineViewPr>
    <p:cViewPr>
      <p:scale>
        <a:sx n="33" d="100"/>
        <a:sy n="33" d="100"/>
      </p:scale>
      <p:origin x="0" y="2664"/>
    </p:cViewPr>
  </p:outlineViewPr>
  <p:notesTextViewPr>
    <p:cViewPr>
      <p:scale>
        <a:sx n="100" d="100"/>
        <a:sy n="100" d="100"/>
      </p:scale>
      <p:origin x="0" y="0"/>
    </p:cViewPr>
  </p:notesTextViewPr>
  <p:sorterViewPr>
    <p:cViewPr>
      <p:scale>
        <a:sx n="90" d="100"/>
        <a:sy n="90" d="100"/>
      </p:scale>
      <p:origin x="0" y="9552"/>
    </p:cViewPr>
  </p:sorterViewPr>
  <p:notesViewPr>
    <p:cSldViewPr>
      <p:cViewPr varScale="1">
        <p:scale>
          <a:sx n="89" d="100"/>
          <a:sy n="89" d="100"/>
        </p:scale>
        <p:origin x="2980" y="76"/>
      </p:cViewPr>
      <p:guideLst>
        <p:guide orient="horz" pos="3128"/>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6275" cy="496671"/>
          </a:xfrm>
          <a:prstGeom prst="rect">
            <a:avLst/>
          </a:prstGeom>
        </p:spPr>
        <p:txBody>
          <a:bodyPr vert="horz" lIns="93461" tIns="46732" rIns="93461" bIns="46732" rtlCol="0"/>
          <a:lstStyle>
            <a:lvl1pPr algn="l" eaLnBrk="1" fontAlgn="auto" latinLnBrk="1" hangingPunct="1">
              <a:spcBef>
                <a:spcPts val="0"/>
              </a:spcBef>
              <a:spcAft>
                <a:spcPts val="0"/>
              </a:spcAft>
              <a:defRPr kumimoji="0" sz="1200">
                <a:latin typeface="+mn-lt"/>
                <a:ea typeface="+mn-ea"/>
                <a:cs typeface="+mn-cs"/>
              </a:defRPr>
            </a:lvl1pPr>
          </a:lstStyle>
          <a:p>
            <a:pPr>
              <a:defRPr/>
            </a:pPr>
            <a:endParaRPr lang="ko-KR" altLang="en-US"/>
          </a:p>
        </p:txBody>
      </p:sp>
      <p:sp>
        <p:nvSpPr>
          <p:cNvPr id="3" name="날짜 개체 틀 2"/>
          <p:cNvSpPr>
            <a:spLocks noGrp="1"/>
          </p:cNvSpPr>
          <p:nvPr>
            <p:ph type="dt" sz="quarter" idx="1"/>
          </p:nvPr>
        </p:nvSpPr>
        <p:spPr>
          <a:xfrm>
            <a:off x="3849861" y="0"/>
            <a:ext cx="2946275" cy="496671"/>
          </a:xfrm>
          <a:prstGeom prst="rect">
            <a:avLst/>
          </a:prstGeom>
        </p:spPr>
        <p:txBody>
          <a:bodyPr vert="horz" lIns="93461" tIns="46732" rIns="93461" bIns="46732" rtlCol="0"/>
          <a:lstStyle>
            <a:lvl1pPr algn="r" eaLnBrk="1" fontAlgn="auto" latinLnBrk="1" hangingPunct="1">
              <a:spcBef>
                <a:spcPts val="0"/>
              </a:spcBef>
              <a:spcAft>
                <a:spcPts val="0"/>
              </a:spcAft>
              <a:defRPr kumimoji="0" sz="1200">
                <a:latin typeface="+mn-lt"/>
                <a:ea typeface="+mn-ea"/>
                <a:cs typeface="+mn-cs"/>
              </a:defRPr>
            </a:lvl1pPr>
          </a:lstStyle>
          <a:p>
            <a:pPr>
              <a:defRPr/>
            </a:pPr>
            <a:fld id="{59731EEB-8F95-43AD-9D3A-5B22AAA02FFE}" type="datetimeFigureOut">
              <a:rPr lang="ko-KR" altLang="en-US"/>
              <a:pPr>
                <a:defRPr/>
              </a:pPr>
              <a:t>2022-11-30</a:t>
            </a:fld>
            <a:endParaRPr lang="ko-KR" altLang="en-US"/>
          </a:p>
        </p:txBody>
      </p:sp>
      <p:sp>
        <p:nvSpPr>
          <p:cNvPr id="4" name="바닥글 개체 틀 3"/>
          <p:cNvSpPr>
            <a:spLocks noGrp="1"/>
          </p:cNvSpPr>
          <p:nvPr>
            <p:ph type="ftr" sz="quarter" idx="2"/>
          </p:nvPr>
        </p:nvSpPr>
        <p:spPr>
          <a:xfrm>
            <a:off x="1" y="9428272"/>
            <a:ext cx="2946275" cy="496671"/>
          </a:xfrm>
          <a:prstGeom prst="rect">
            <a:avLst/>
          </a:prstGeom>
        </p:spPr>
        <p:txBody>
          <a:bodyPr vert="horz" lIns="93461" tIns="46732" rIns="93461" bIns="46732" rtlCol="0" anchor="b"/>
          <a:lstStyle>
            <a:lvl1pPr algn="l" eaLnBrk="1" fontAlgn="auto" latinLnBrk="1" hangingPunct="1">
              <a:spcBef>
                <a:spcPts val="0"/>
              </a:spcBef>
              <a:spcAft>
                <a:spcPts val="0"/>
              </a:spcAft>
              <a:defRPr kumimoji="0" sz="1200">
                <a:latin typeface="+mn-lt"/>
                <a:ea typeface="+mn-ea"/>
                <a:cs typeface="+mn-cs"/>
              </a:defRPr>
            </a:lvl1pPr>
          </a:lstStyle>
          <a:p>
            <a:pPr>
              <a:defRPr/>
            </a:pPr>
            <a:endParaRPr lang="ko-KR" altLang="en-US"/>
          </a:p>
        </p:txBody>
      </p:sp>
      <p:sp>
        <p:nvSpPr>
          <p:cNvPr id="5" name="슬라이드 번호 개체 틀 4"/>
          <p:cNvSpPr>
            <a:spLocks noGrp="1"/>
          </p:cNvSpPr>
          <p:nvPr>
            <p:ph type="sldNum" sz="quarter" idx="3"/>
          </p:nvPr>
        </p:nvSpPr>
        <p:spPr>
          <a:xfrm>
            <a:off x="3849861" y="9428272"/>
            <a:ext cx="2946275" cy="496671"/>
          </a:xfrm>
          <a:prstGeom prst="rect">
            <a:avLst/>
          </a:prstGeom>
        </p:spPr>
        <p:txBody>
          <a:bodyPr vert="horz" wrap="square" lIns="93461" tIns="46732" rIns="93461" bIns="46732" numCol="1" anchor="b" anchorCtr="0" compatLnSpc="1">
            <a:prstTxWarp prst="textNoShape">
              <a:avLst/>
            </a:prstTxWarp>
          </a:bodyPr>
          <a:lstStyle>
            <a:lvl1pPr algn="r" eaLnBrk="1" latinLnBrk="1" hangingPunct="1">
              <a:defRPr kumimoji="0" sz="1200">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5604E61C-8438-47C3-867A-A2999B616FDD}"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6275" cy="496671"/>
          </a:xfrm>
          <a:prstGeom prst="rect">
            <a:avLst/>
          </a:prstGeom>
        </p:spPr>
        <p:txBody>
          <a:bodyPr vert="horz" lIns="93461" tIns="46732" rIns="93461" bIns="46732" rtlCol="0"/>
          <a:lstStyle>
            <a:lvl1pPr algn="l" eaLnBrk="1" fontAlgn="auto" latinLnBrk="1" hangingPunct="1">
              <a:spcBef>
                <a:spcPts val="0"/>
              </a:spcBef>
              <a:spcAft>
                <a:spcPts val="0"/>
              </a:spcAft>
              <a:defRPr kumimoji="0" sz="120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849861" y="0"/>
            <a:ext cx="2946275" cy="496671"/>
          </a:xfrm>
          <a:prstGeom prst="rect">
            <a:avLst/>
          </a:prstGeom>
        </p:spPr>
        <p:txBody>
          <a:bodyPr vert="horz" lIns="93461" tIns="46732" rIns="93461" bIns="46732" rtlCol="0"/>
          <a:lstStyle>
            <a:lvl1pPr algn="r" eaLnBrk="1" fontAlgn="auto" latinLnBrk="1" hangingPunct="1">
              <a:spcBef>
                <a:spcPts val="0"/>
              </a:spcBef>
              <a:spcAft>
                <a:spcPts val="0"/>
              </a:spcAft>
              <a:defRPr kumimoji="0" sz="1200">
                <a:latin typeface="+mn-lt"/>
                <a:ea typeface="+mn-ea"/>
                <a:cs typeface="+mn-cs"/>
              </a:defRPr>
            </a:lvl1pPr>
          </a:lstStyle>
          <a:p>
            <a:pPr>
              <a:defRPr/>
            </a:pPr>
            <a:fld id="{8BAB6C5B-54E7-41CE-BFAD-141623702EEF}" type="datetimeFigureOut">
              <a:rPr lang="ko-KR" altLang="en-US"/>
              <a:pPr>
                <a:defRPr/>
              </a:pPr>
              <a:t>2022-11-30</a:t>
            </a:fld>
            <a:endParaRPr lang="ko-KR" altLang="en-US"/>
          </a:p>
        </p:txBody>
      </p:sp>
      <p:sp>
        <p:nvSpPr>
          <p:cNvPr id="4" name="슬라이드 이미지 개체 틀 3"/>
          <p:cNvSpPr>
            <a:spLocks noGrp="1" noRot="1" noChangeAspect="1"/>
          </p:cNvSpPr>
          <p:nvPr>
            <p:ph type="sldImg" idx="2"/>
          </p:nvPr>
        </p:nvSpPr>
        <p:spPr>
          <a:xfrm>
            <a:off x="708025" y="741363"/>
            <a:ext cx="5381625" cy="3725862"/>
          </a:xfrm>
          <a:prstGeom prst="rect">
            <a:avLst/>
          </a:prstGeom>
          <a:noFill/>
          <a:ln w="12700">
            <a:solidFill>
              <a:prstClr val="black"/>
            </a:solidFill>
          </a:ln>
        </p:spPr>
        <p:txBody>
          <a:bodyPr vert="horz" lIns="93461" tIns="46732" rIns="93461" bIns="46732" rtlCol="0" anchor="ctr"/>
          <a:lstStyle/>
          <a:p>
            <a:pPr lvl="0"/>
            <a:endParaRPr lang="ko-KR" altLang="en-US" noProof="0"/>
          </a:p>
        </p:txBody>
      </p:sp>
      <p:sp>
        <p:nvSpPr>
          <p:cNvPr id="5" name="슬라이드 노트 개체 틀 4"/>
          <p:cNvSpPr>
            <a:spLocks noGrp="1"/>
          </p:cNvSpPr>
          <p:nvPr>
            <p:ph type="body" sz="quarter" idx="3"/>
          </p:nvPr>
        </p:nvSpPr>
        <p:spPr>
          <a:xfrm>
            <a:off x="680384" y="4717527"/>
            <a:ext cx="5436908" cy="4466647"/>
          </a:xfrm>
          <a:prstGeom prst="rect">
            <a:avLst/>
          </a:prstGeom>
        </p:spPr>
        <p:txBody>
          <a:bodyPr vert="horz" lIns="93461" tIns="46732" rIns="93461" bIns="46732" rtlCol="0"/>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endParaRPr lang="ko-KR" altLang="en-US" noProof="0"/>
          </a:p>
        </p:txBody>
      </p:sp>
      <p:sp>
        <p:nvSpPr>
          <p:cNvPr id="6" name="바닥글 개체 틀 5"/>
          <p:cNvSpPr>
            <a:spLocks noGrp="1"/>
          </p:cNvSpPr>
          <p:nvPr>
            <p:ph type="ftr" sz="quarter" idx="4"/>
          </p:nvPr>
        </p:nvSpPr>
        <p:spPr>
          <a:xfrm>
            <a:off x="1" y="9428272"/>
            <a:ext cx="2946275" cy="496671"/>
          </a:xfrm>
          <a:prstGeom prst="rect">
            <a:avLst/>
          </a:prstGeom>
        </p:spPr>
        <p:txBody>
          <a:bodyPr vert="horz" lIns="93461" tIns="46732" rIns="93461" bIns="46732" rtlCol="0" anchor="b"/>
          <a:lstStyle>
            <a:lvl1pPr algn="l" eaLnBrk="1" fontAlgn="auto" latinLnBrk="1" hangingPunct="1">
              <a:spcBef>
                <a:spcPts val="0"/>
              </a:spcBef>
              <a:spcAft>
                <a:spcPts val="0"/>
              </a:spcAft>
              <a:defRPr kumimoji="0" sz="120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849861" y="9428272"/>
            <a:ext cx="2946275" cy="496671"/>
          </a:xfrm>
          <a:prstGeom prst="rect">
            <a:avLst/>
          </a:prstGeom>
        </p:spPr>
        <p:txBody>
          <a:bodyPr vert="horz" wrap="square" lIns="93461" tIns="46732" rIns="93461" bIns="46732" numCol="1" anchor="b" anchorCtr="0" compatLnSpc="1">
            <a:prstTxWarp prst="textNoShape">
              <a:avLst/>
            </a:prstTxWarp>
          </a:bodyPr>
          <a:lstStyle>
            <a:lvl1pPr algn="r" eaLnBrk="1" latinLnBrk="1" hangingPunct="1">
              <a:defRPr kumimoji="0" sz="1200">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60C253FC-13FB-434D-9644-49A3F73D5C0F}"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1_1">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992188" y="6432550"/>
            <a:ext cx="4608512" cy="230188"/>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latinLnBrk="1">
              <a:defRPr/>
            </a:pPr>
            <a:r>
              <a:rPr kumimoji="0" lang="en-US" altLang="ko-KR" sz="900" dirty="0" smtClean="0">
                <a:solidFill>
                  <a:srgbClr val="000000"/>
                </a:solidFill>
                <a:latin typeface="Verdana" pitchFamily="34" charset="0"/>
              </a:rPr>
              <a:t>Copyright © 2013 Samsung SDS Co., Ltd. All rights reserved   |  Confidential </a:t>
            </a:r>
          </a:p>
        </p:txBody>
      </p:sp>
      <p:grpSp>
        <p:nvGrpSpPr>
          <p:cNvPr id="7" name="그룹 12"/>
          <p:cNvGrpSpPr>
            <a:grpSpLocks/>
          </p:cNvGrpSpPr>
          <p:nvPr userDrawn="1"/>
        </p:nvGrpSpPr>
        <p:grpSpPr bwMode="auto">
          <a:xfrm>
            <a:off x="706438" y="247650"/>
            <a:ext cx="3914775" cy="4265613"/>
            <a:chOff x="706967" y="247650"/>
            <a:chExt cx="3914433" cy="4265599"/>
          </a:xfrm>
        </p:grpSpPr>
        <p:grpSp>
          <p:nvGrpSpPr>
            <p:cNvPr id="8" name="Group 40"/>
            <p:cNvGrpSpPr>
              <a:grpSpLocks/>
            </p:cNvGrpSpPr>
            <p:nvPr userDrawn="1"/>
          </p:nvGrpSpPr>
          <p:grpSpPr bwMode="auto">
            <a:xfrm>
              <a:off x="787922" y="1196972"/>
              <a:ext cx="3833478" cy="3316277"/>
              <a:chOff x="787922" y="1219420"/>
              <a:chExt cx="3833478" cy="3316277"/>
            </a:xfrm>
          </p:grpSpPr>
          <p:sp>
            <p:nvSpPr>
              <p:cNvPr id="10" name="Freeform 38"/>
              <p:cNvSpPr/>
              <p:nvPr/>
            </p:nvSpPr>
            <p:spPr>
              <a:xfrm>
                <a:off x="787922" y="1219420"/>
                <a:ext cx="3833478" cy="230187"/>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1" name="Freeform 39"/>
              <p:cNvSpPr/>
              <p:nvPr/>
            </p:nvSpPr>
            <p:spPr>
              <a:xfrm rot="10800000">
                <a:off x="787922" y="4305510"/>
                <a:ext cx="3833478" cy="230187"/>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pic>
          <p:nvPicPr>
            <p:cNvPr id="9" name="Picture 4" descr="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967" y="247650"/>
              <a:ext cx="1280075" cy="2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 descr="C:\Users\ywpaul.shin\Desktop\CI png New\CI-Eng-Sig-Blue.png"/>
          <p:cNvPicPr>
            <a:picLocks noChangeAspect="1" noChangeArrowheads="1"/>
          </p:cNvPicPr>
          <p:nvPr userDrawn="1"/>
        </p:nvPicPr>
        <p:blipFill>
          <a:blip r:embed="rId3">
            <a:extLst>
              <a:ext uri="{28A0092B-C50C-407E-A947-70E740481C1C}">
                <a14:useLocalDpi xmlns:a14="http://schemas.microsoft.com/office/drawing/2010/main" val="0"/>
              </a:ext>
            </a:extLst>
          </a:blip>
          <a:srcRect r="36272" b="46384"/>
          <a:stretch>
            <a:fillRect/>
          </a:stretch>
        </p:blipFill>
        <p:spPr bwMode="auto">
          <a:xfrm>
            <a:off x="7345363" y="6315075"/>
            <a:ext cx="23193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rgbClr val="7F7F7F"/>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6" name="내용 개체 틀 25"/>
          <p:cNvSpPr>
            <a:spLocks noGrp="1"/>
          </p:cNvSpPr>
          <p:nvPr>
            <p:ph sz="quarter" idx="13"/>
          </p:nvPr>
        </p:nvSpPr>
        <p:spPr>
          <a:xfrm>
            <a:off x="992561" y="5347816"/>
            <a:ext cx="3723902" cy="889496"/>
          </a:xfrm>
        </p:spPr>
        <p:txBody>
          <a:bodyPr lIns="0"/>
          <a:lstStyle>
            <a:lvl1pPr marL="0" indent="0">
              <a:buNone/>
              <a:defRPr sz="1500" b="0">
                <a:solidFill>
                  <a:srgbClr val="7F7F7F"/>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
        <p:nvSpPr>
          <p:cNvPr id="28" name="내용 개체 틀 27"/>
          <p:cNvSpPr>
            <a:spLocks noGrp="1"/>
          </p:cNvSpPr>
          <p:nvPr>
            <p:ph sz="quarter" idx="14"/>
          </p:nvPr>
        </p:nvSpPr>
        <p:spPr>
          <a:xfrm>
            <a:off x="992561" y="1600151"/>
            <a:ext cx="3528391" cy="792162"/>
          </a:xfrm>
        </p:spPr>
        <p:txBody>
          <a:bodyPr lIns="0" rIns="0">
            <a:noAutofit/>
          </a:bodyPr>
          <a:lstStyle>
            <a:lvl1pPr marL="0" indent="0">
              <a:lnSpc>
                <a:spcPct val="85000"/>
              </a:lnSpc>
              <a:buNone/>
              <a:defRPr sz="3200" b="1">
                <a:solidFill>
                  <a:srgbClr val="7F7F7F"/>
                </a:solidFill>
                <a:latin typeface="Verdana" pitchFamily="34" charset="0"/>
                <a:cs typeface="Verdana" pitchFamily="34" charset="0"/>
              </a:defRPr>
            </a:lvl1pPr>
          </a:lstStyle>
          <a:p>
            <a:pPr lvl="0"/>
            <a:r>
              <a:rPr lang="en-US" altLang="ko-KR" smtClean="0"/>
              <a:t>Click to edit Master text styles</a:t>
            </a:r>
          </a:p>
        </p:txBody>
      </p:sp>
      <p:sp>
        <p:nvSpPr>
          <p:cNvPr id="30" name="내용 개체 틀 29"/>
          <p:cNvSpPr>
            <a:spLocks noGrp="1"/>
          </p:cNvSpPr>
          <p:nvPr>
            <p:ph sz="quarter" idx="15"/>
          </p:nvPr>
        </p:nvSpPr>
        <p:spPr>
          <a:xfrm>
            <a:off x="992561" y="3212778"/>
            <a:ext cx="3528392" cy="576262"/>
          </a:xfrm>
        </p:spPr>
        <p:txBody>
          <a:bodyPr lIns="0">
            <a:noAutofit/>
          </a:bodyPr>
          <a:lstStyle>
            <a:lvl1pPr marL="0" indent="0">
              <a:lnSpc>
                <a:spcPct val="85000"/>
              </a:lnSpc>
              <a:buNone/>
              <a:defRPr sz="2400">
                <a:solidFill>
                  <a:srgbClr val="7F7F7F"/>
                </a:solidFill>
                <a:latin typeface="Verdana" pitchFamily="34" charset="0"/>
                <a:cs typeface="Verdana" pitchFamily="34" charset="0"/>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Tree>
    <p:extLst>
      <p:ext uri="{BB962C8B-B14F-4D97-AF65-F5344CB8AC3E}">
        <p14:creationId xmlns:p14="http://schemas.microsoft.com/office/powerpoint/2010/main" val="4204829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표지 2_3">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직사각형 11"/>
          <p:cNvSpPr/>
          <p:nvPr userDrawn="1"/>
        </p:nvSpPr>
        <p:spPr>
          <a:xfrm>
            <a:off x="0" y="0"/>
            <a:ext cx="9906000" cy="6242050"/>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pic>
        <p:nvPicPr>
          <p:cNvPr id="8" name="Picture 2" descr="C:\Users\ywpaul.shin\Desktop\CI png\slogan-png.png"/>
          <p:cNvPicPr>
            <a:picLocks noChangeAspect="1" noChangeArrowheads="1"/>
          </p:cNvPicPr>
          <p:nvPr/>
        </p:nvPicPr>
        <p:blipFill>
          <a:blip r:embed="rId3" cstate="print">
            <a:extLst>
              <a:ext uri="{28A0092B-C50C-407E-A947-70E740481C1C}">
                <a14:useLocalDpi xmlns:a14="http://schemas.microsoft.com/office/drawing/2010/main" val="0"/>
              </a:ext>
            </a:extLst>
          </a:blip>
          <a:srcRect l="48206" r="-1340" b="59511"/>
          <a:stretch>
            <a:fillRect/>
          </a:stretch>
        </p:blipFill>
        <p:spPr bwMode="auto">
          <a:xfrm>
            <a:off x="344488" y="188913"/>
            <a:ext cx="15128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userDrawn="1"/>
        </p:nvSpPr>
        <p:spPr bwMode="auto">
          <a:xfrm>
            <a:off x="992188" y="6432550"/>
            <a:ext cx="4608512" cy="230188"/>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latinLnBrk="1">
              <a:defRPr/>
            </a:pPr>
            <a:r>
              <a:rPr kumimoji="0" lang="en-US" altLang="ko-KR" sz="900" dirty="0" smtClean="0">
                <a:solidFill>
                  <a:srgbClr val="000000"/>
                </a:solidFill>
                <a:latin typeface="Verdana" pitchFamily="34" charset="0"/>
              </a:rPr>
              <a:t>Copyright © 2013  Samsung SDS Co., Ltd. All rights reserved   |  Confidential </a:t>
            </a:r>
          </a:p>
        </p:txBody>
      </p:sp>
      <p:sp>
        <p:nvSpPr>
          <p:cNvPr id="10" name="Freeform 38"/>
          <p:cNvSpPr/>
          <p:nvPr userDrawn="1"/>
        </p:nvSpPr>
        <p:spPr>
          <a:xfrm rot="16200000">
            <a:off x="-762793"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sp>
        <p:nvSpPr>
          <p:cNvPr id="11" name="Freeform 38"/>
          <p:cNvSpPr/>
          <p:nvPr userDrawn="1"/>
        </p:nvSpPr>
        <p:spPr>
          <a:xfrm rot="5400000">
            <a:off x="7806532"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sp>
        <p:nvSpPr>
          <p:cNvPr id="23" name="내용 개체 틀 27"/>
          <p:cNvSpPr>
            <a:spLocks noGrp="1"/>
          </p:cNvSpPr>
          <p:nvPr>
            <p:ph sz="quarter" idx="14"/>
          </p:nvPr>
        </p:nvSpPr>
        <p:spPr>
          <a:xfrm>
            <a:off x="992560" y="1600151"/>
            <a:ext cx="7956884" cy="792162"/>
          </a:xfrm>
        </p:spPr>
        <p:txBody>
          <a:bodyPr lIns="0">
            <a:noAutofit/>
          </a:bodyPr>
          <a:lstStyle>
            <a:lvl1pPr marL="0" indent="0">
              <a:lnSpc>
                <a:spcPct val="85000"/>
              </a:lnSpc>
              <a:buNone/>
              <a:defRPr sz="3500" b="1">
                <a:solidFill>
                  <a:schemeClr val="bg1">
                    <a:lumMod val="95000"/>
                  </a:schemeClr>
                </a:solidFill>
                <a:latin typeface="Verdana" pitchFamily="34" charset="0"/>
                <a:cs typeface="Verdana" pitchFamily="34" charset="0"/>
              </a:defRPr>
            </a:lvl1pPr>
          </a:lstStyle>
          <a:p>
            <a:pPr lvl="0"/>
            <a:r>
              <a:rPr lang="en-US" altLang="ko-KR" smtClean="0"/>
              <a:t>Click to edit Master text styles</a:t>
            </a:r>
          </a:p>
        </p:txBody>
      </p:sp>
      <p:sp>
        <p:nvSpPr>
          <p:cNvPr id="24" name="내용 개체 틀 29"/>
          <p:cNvSpPr>
            <a:spLocks noGrp="1"/>
          </p:cNvSpPr>
          <p:nvPr>
            <p:ph sz="quarter" idx="15"/>
          </p:nvPr>
        </p:nvSpPr>
        <p:spPr>
          <a:xfrm>
            <a:off x="992560" y="2924944"/>
            <a:ext cx="7956884" cy="576262"/>
          </a:xfrm>
        </p:spPr>
        <p:txBody>
          <a:bodyPr lIns="0">
            <a:noAutofit/>
          </a:bodyPr>
          <a:lstStyle>
            <a:lvl1pPr marL="0" indent="0">
              <a:lnSpc>
                <a:spcPct val="85000"/>
              </a:lnSpc>
              <a:buNone/>
              <a:defRPr sz="2800">
                <a:solidFill>
                  <a:schemeClr val="bg1">
                    <a:lumMod val="95000"/>
                  </a:schemeClr>
                </a:solidFill>
                <a:latin typeface="Verdana" pitchFamily="34" charset="0"/>
                <a:cs typeface="Verdana" pitchFamily="34" charset="0"/>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
        <p:nvSpPr>
          <p:cNvPr id="22" name="내용 개체 틀 25"/>
          <p:cNvSpPr>
            <a:spLocks noGrp="1"/>
          </p:cNvSpPr>
          <p:nvPr>
            <p:ph sz="quarter" idx="13"/>
          </p:nvPr>
        </p:nvSpPr>
        <p:spPr>
          <a:xfrm>
            <a:off x="992561" y="5347816"/>
            <a:ext cx="3960440" cy="889472"/>
          </a:xfrm>
        </p:spPr>
        <p:txBody>
          <a:bodyPr lIns="0"/>
          <a:lstStyle>
            <a:lvl1pPr marL="0" indent="0">
              <a:buNone/>
              <a:defRPr sz="1500" b="0">
                <a:solidFill>
                  <a:schemeClr val="bg1"/>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
        <p:nvSpPr>
          <p:cNvPr id="21" name="부제목 2"/>
          <p:cNvSpPr>
            <a:spLocks noGrp="1"/>
          </p:cNvSpPr>
          <p:nvPr>
            <p:ph type="subTitle" idx="1"/>
          </p:nvPr>
        </p:nvSpPr>
        <p:spPr>
          <a:xfrm>
            <a:off x="992560" y="5026257"/>
            <a:ext cx="3960440" cy="346959"/>
          </a:xfrm>
        </p:spPr>
        <p:txBody>
          <a:bodyPr lIns="0" tIns="0" rIns="0" bIns="0">
            <a:normAutofit/>
          </a:bodyPr>
          <a:lstStyle>
            <a:lvl1pPr marL="0" indent="0" algn="l">
              <a:buNone/>
              <a:defRPr lang="ko-KR" altLang="en-US" sz="1400" kern="1200" dirty="0">
                <a:solidFill>
                  <a:schemeClr val="bg1"/>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Tree>
    <p:extLst>
      <p:ext uri="{BB962C8B-B14F-4D97-AF65-F5344CB8AC3E}">
        <p14:creationId xmlns:p14="http://schemas.microsoft.com/office/powerpoint/2010/main" val="245291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목차 1_1">
    <p:spTree>
      <p:nvGrpSpPr>
        <p:cNvPr id="1" name=""/>
        <p:cNvGrpSpPr/>
        <p:nvPr/>
      </p:nvGrpSpPr>
      <p:grpSpPr>
        <a:xfrm>
          <a:off x="0" y="0"/>
          <a:ext cx="0" cy="0"/>
          <a:chOff x="0" y="0"/>
          <a:chExt cx="0" cy="0"/>
        </a:xfrm>
      </p:grpSpPr>
      <p:grpSp>
        <p:nvGrpSpPr>
          <p:cNvPr id="4" name="그룹 7"/>
          <p:cNvGrpSpPr>
            <a:grpSpLocks/>
          </p:cNvGrpSpPr>
          <p:nvPr/>
        </p:nvGrpSpPr>
        <p:grpSpPr bwMode="auto">
          <a:xfrm>
            <a:off x="6824663" y="908050"/>
            <a:ext cx="2187575" cy="231775"/>
            <a:chOff x="7185248" y="1123952"/>
            <a:chExt cx="2187029" cy="230399"/>
          </a:xfrm>
        </p:grpSpPr>
        <p:sp>
          <p:nvSpPr>
            <p:cNvPr id="5" name="직사각형 12"/>
            <p:cNvSpPr>
              <a:spLocks noChangeArrowheads="1"/>
            </p:cNvSpPr>
            <p:nvPr/>
          </p:nvSpPr>
          <p:spPr bwMode="auto">
            <a:xfrm rot="5400000">
              <a:off x="8214846" y="94354"/>
              <a:ext cx="126246" cy="2185441"/>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sp>
          <p:nvSpPr>
            <p:cNvPr id="6" name="직사각형 13"/>
            <p:cNvSpPr>
              <a:spLocks noChangeArrowheads="1"/>
            </p:cNvSpPr>
            <p:nvPr/>
          </p:nvSpPr>
          <p:spPr bwMode="auto">
            <a:xfrm rot="5400000">
              <a:off x="7139854" y="1178814"/>
              <a:ext cx="220931" cy="130143"/>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sp>
          <p:nvSpPr>
            <p:cNvPr id="7" name="직사각형 14"/>
            <p:cNvSpPr>
              <a:spLocks noChangeArrowheads="1"/>
            </p:cNvSpPr>
            <p:nvPr/>
          </p:nvSpPr>
          <p:spPr bwMode="auto">
            <a:xfrm rot="5400000">
              <a:off x="9196741" y="1178814"/>
              <a:ext cx="220931" cy="130143"/>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grpSp>
      <p:grpSp>
        <p:nvGrpSpPr>
          <p:cNvPr id="8" name="그룹 8"/>
          <p:cNvGrpSpPr>
            <a:grpSpLocks/>
          </p:cNvGrpSpPr>
          <p:nvPr/>
        </p:nvGrpSpPr>
        <p:grpSpPr bwMode="auto">
          <a:xfrm>
            <a:off x="6824663" y="2636838"/>
            <a:ext cx="2185987" cy="230187"/>
            <a:chOff x="7184643" y="2780929"/>
            <a:chExt cx="2186617" cy="230397"/>
          </a:xfrm>
        </p:grpSpPr>
        <p:sp>
          <p:nvSpPr>
            <p:cNvPr id="9" name="직사각형 9"/>
            <p:cNvSpPr>
              <a:spLocks noChangeArrowheads="1"/>
            </p:cNvSpPr>
            <p:nvPr/>
          </p:nvSpPr>
          <p:spPr bwMode="auto">
            <a:xfrm rot="-5400000">
              <a:off x="8214394" y="1854459"/>
              <a:ext cx="127116" cy="2186617"/>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sp>
          <p:nvSpPr>
            <p:cNvPr id="10" name="직사각형 10"/>
            <p:cNvSpPr>
              <a:spLocks noChangeArrowheads="1"/>
            </p:cNvSpPr>
            <p:nvPr/>
          </p:nvSpPr>
          <p:spPr bwMode="auto">
            <a:xfrm rot="-5400000">
              <a:off x="9195723" y="2826254"/>
              <a:ext cx="220863" cy="130213"/>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sp>
          <p:nvSpPr>
            <p:cNvPr id="11" name="직사각형 11"/>
            <p:cNvSpPr>
              <a:spLocks noChangeArrowheads="1"/>
            </p:cNvSpPr>
            <p:nvPr/>
          </p:nvSpPr>
          <p:spPr bwMode="auto">
            <a:xfrm rot="-5400000">
              <a:off x="7139318" y="2826254"/>
              <a:ext cx="220863" cy="130213"/>
            </a:xfrm>
            <a:prstGeom prst="rect">
              <a:avLst/>
            </a:prstGeom>
            <a:solidFill>
              <a:srgbClr val="039BE7"/>
            </a:solidFill>
            <a:ln w="25400" algn="ctr">
              <a:solidFill>
                <a:srgbClr val="009CE1"/>
              </a:solidFill>
              <a:miter lim="800000"/>
              <a:headEnd/>
              <a:tailEnd/>
            </a:ln>
          </p:spPr>
          <p:txBody>
            <a:bodyPr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algn="ctr" eaLnBrk="1" hangingPunct="1">
                <a:defRPr/>
              </a:pPr>
              <a:endParaRPr kumimoji="0" lang="ko-KR" altLang="en-US" smtClean="0">
                <a:solidFill>
                  <a:srgbClr val="FFFFFF"/>
                </a:solidFill>
                <a:latin typeface="Verdana" panose="020B0604030504040204" pitchFamily="34" charset="0"/>
                <a:cs typeface="Arial" panose="020B0604020202020204" pitchFamily="34" charset="0"/>
              </a:endParaRPr>
            </a:p>
          </p:txBody>
        </p:sp>
      </p:grpSp>
      <p:sp>
        <p:nvSpPr>
          <p:cNvPr id="3" name="내용 개체 틀 2"/>
          <p:cNvSpPr>
            <a:spLocks noGrp="1"/>
          </p:cNvSpPr>
          <p:nvPr>
            <p:ph idx="1"/>
          </p:nvPr>
        </p:nvSpPr>
        <p:spPr>
          <a:xfrm>
            <a:off x="776536" y="798612"/>
            <a:ext cx="5760640" cy="4525963"/>
          </a:xfrm>
        </p:spPr>
        <p:txBody>
          <a:bodyPr>
            <a:normAutofit/>
          </a:bodyPr>
          <a:lstStyle>
            <a:lvl1pPr marL="400050" indent="-400050">
              <a:lnSpc>
                <a:spcPct val="120000"/>
              </a:lnSpc>
              <a:buFont typeface="+mj-lt"/>
              <a:buAutoNum type="romanUcPeriod"/>
              <a:defRPr sz="1800" b="1">
                <a:solidFill>
                  <a:schemeClr val="accent3"/>
                </a:solidFill>
                <a:latin typeface="Verdana" pitchFamily="34" charset="0"/>
                <a:cs typeface="Verdana" pitchFamily="34" charset="0"/>
              </a:defRPr>
            </a:lvl1pPr>
            <a:lvl2pPr>
              <a:defRPr sz="1800" b="1">
                <a:solidFill>
                  <a:srgbClr val="00B0F0"/>
                </a:solidFill>
              </a:defRPr>
            </a:lvl2pPr>
            <a:lvl3pPr>
              <a:defRPr sz="1800" b="1">
                <a:solidFill>
                  <a:srgbClr val="00B0F0"/>
                </a:solidFill>
              </a:defRPr>
            </a:lvl3pPr>
            <a:lvl4pPr>
              <a:defRPr sz="1800" b="1">
                <a:solidFill>
                  <a:srgbClr val="00B0F0"/>
                </a:solidFill>
              </a:defRPr>
            </a:lvl4pPr>
            <a:lvl5pPr>
              <a:defRPr sz="1800" b="1">
                <a:solidFill>
                  <a:srgbClr val="00B0F0"/>
                </a:solidFill>
              </a:defRPr>
            </a:lvl5pPr>
          </a:lstStyle>
          <a:p>
            <a:pPr lvl="0"/>
            <a:r>
              <a:rPr lang="en-US" altLang="ko-KR" smtClean="0"/>
              <a:t>Click to edit Master text styles</a:t>
            </a:r>
          </a:p>
        </p:txBody>
      </p:sp>
      <p:sp>
        <p:nvSpPr>
          <p:cNvPr id="19" name="내용 개체 틀 18"/>
          <p:cNvSpPr>
            <a:spLocks noGrp="1"/>
          </p:cNvSpPr>
          <p:nvPr>
            <p:ph sz="quarter" idx="10"/>
          </p:nvPr>
        </p:nvSpPr>
        <p:spPr>
          <a:xfrm>
            <a:off x="6903214" y="1095926"/>
            <a:ext cx="2030412" cy="1584176"/>
          </a:xfrm>
        </p:spPr>
        <p:txBody>
          <a:bodyPr anchor="ctr">
            <a:noAutofit/>
          </a:bodyPr>
          <a:lstStyle>
            <a:lvl1pPr marL="0" indent="0" algn="ctr">
              <a:buNone/>
              <a:defRPr sz="3200" b="1">
                <a:solidFill>
                  <a:srgbClr val="009CE1"/>
                </a:solidFill>
                <a:latin typeface="Verdana" pitchFamily="34" charset="0"/>
                <a:cs typeface="Verdana" pitchFamily="34" charset="0"/>
              </a:defRPr>
            </a:lvl1pPr>
            <a:lvl2pPr>
              <a:defRPr sz="3200">
                <a:solidFill>
                  <a:srgbClr val="00B0F0"/>
                </a:solidFill>
              </a:defRPr>
            </a:lvl2pPr>
            <a:lvl3pPr>
              <a:defRPr sz="3200">
                <a:solidFill>
                  <a:srgbClr val="00B0F0"/>
                </a:solidFill>
              </a:defRPr>
            </a:lvl3pPr>
            <a:lvl4pPr>
              <a:defRPr sz="3200">
                <a:solidFill>
                  <a:srgbClr val="00B0F0"/>
                </a:solidFill>
              </a:defRPr>
            </a:lvl4pPr>
            <a:lvl5pPr>
              <a:defRPr sz="3200">
                <a:solidFill>
                  <a:srgbClr val="00B0F0"/>
                </a:solidFill>
              </a:defRPr>
            </a:lvl5pPr>
          </a:lstStyle>
          <a:p>
            <a:pPr lvl="0"/>
            <a:r>
              <a:rPr lang="en-US" altLang="ko-KR" smtClean="0"/>
              <a:t>Click to edit Master text styles</a:t>
            </a:r>
          </a:p>
        </p:txBody>
      </p:sp>
    </p:spTree>
    <p:extLst>
      <p:ext uri="{BB962C8B-B14F-4D97-AF65-F5344CB8AC3E}">
        <p14:creationId xmlns:p14="http://schemas.microsoft.com/office/powerpoint/2010/main" val="2480281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목차 1_2">
    <p:bg>
      <p:bgPr>
        <a:solidFill>
          <a:srgbClr val="7F7F7F"/>
        </a:solidFill>
        <a:effectLst/>
      </p:bgPr>
    </p:bg>
    <p:spTree>
      <p:nvGrpSpPr>
        <p:cNvPr id="1" name=""/>
        <p:cNvGrpSpPr/>
        <p:nvPr/>
      </p:nvGrpSpPr>
      <p:grpSpPr>
        <a:xfrm>
          <a:off x="0" y="0"/>
          <a:ext cx="0" cy="0"/>
          <a:chOff x="0" y="0"/>
          <a:chExt cx="0" cy="0"/>
        </a:xfrm>
      </p:grpSpPr>
      <p:grpSp>
        <p:nvGrpSpPr>
          <p:cNvPr id="4" name="그룹 3"/>
          <p:cNvGrpSpPr/>
          <p:nvPr userDrawn="1"/>
        </p:nvGrpSpPr>
        <p:grpSpPr>
          <a:xfrm>
            <a:off x="6824603" y="908720"/>
            <a:ext cx="2187634" cy="1958589"/>
            <a:chOff x="6824603" y="908720"/>
            <a:chExt cx="2187634" cy="1958589"/>
          </a:xfrm>
          <a:solidFill>
            <a:schemeClr val="bg1"/>
          </a:solidFill>
        </p:grpSpPr>
        <p:grpSp>
          <p:nvGrpSpPr>
            <p:cNvPr id="5" name="그룹 4"/>
            <p:cNvGrpSpPr/>
            <p:nvPr/>
          </p:nvGrpSpPr>
          <p:grpSpPr>
            <a:xfrm>
              <a:off x="6825208" y="908720"/>
              <a:ext cx="2187029" cy="230399"/>
              <a:chOff x="7185248" y="1123952"/>
              <a:chExt cx="2187029" cy="230399"/>
            </a:xfrm>
            <a:grpFill/>
          </p:grpSpPr>
          <p:sp>
            <p:nvSpPr>
              <p:cNvPr id="10" name="직사각형 9"/>
              <p:cNvSpPr/>
              <p:nvPr/>
            </p:nvSpPr>
            <p:spPr bwMode="auto">
              <a:xfrm rot="5400000">
                <a:off x="8215185" y="94758"/>
                <a:ext cx="126881" cy="2185270"/>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sp>
            <p:nvSpPr>
              <p:cNvPr id="11" name="직사각형 10"/>
              <p:cNvSpPr/>
              <p:nvPr/>
            </p:nvSpPr>
            <p:spPr bwMode="auto">
              <a:xfrm rot="5400000">
                <a:off x="7139787" y="1178937"/>
                <a:ext cx="220874" cy="129951"/>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sp>
            <p:nvSpPr>
              <p:cNvPr id="12" name="직사각형 11"/>
              <p:cNvSpPr/>
              <p:nvPr/>
            </p:nvSpPr>
            <p:spPr bwMode="auto">
              <a:xfrm rot="5400000">
                <a:off x="9196865" y="1178938"/>
                <a:ext cx="220874" cy="129951"/>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grpSp>
        <p:grpSp>
          <p:nvGrpSpPr>
            <p:cNvPr id="6" name="그룹 5"/>
            <p:cNvGrpSpPr/>
            <p:nvPr/>
          </p:nvGrpSpPr>
          <p:grpSpPr>
            <a:xfrm>
              <a:off x="6824603" y="2636912"/>
              <a:ext cx="2186617" cy="230397"/>
              <a:chOff x="7184643" y="2780929"/>
              <a:chExt cx="2186617" cy="230397"/>
            </a:xfrm>
            <a:grpFill/>
          </p:grpSpPr>
          <p:sp>
            <p:nvSpPr>
              <p:cNvPr id="7" name="직사각형 6"/>
              <p:cNvSpPr/>
              <p:nvPr/>
            </p:nvSpPr>
            <p:spPr bwMode="auto">
              <a:xfrm rot="16200000">
                <a:off x="8214443" y="1855251"/>
                <a:ext cx="126881" cy="2185270"/>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sp>
            <p:nvSpPr>
              <p:cNvPr id="8" name="직사각형 7"/>
              <p:cNvSpPr/>
              <p:nvPr/>
            </p:nvSpPr>
            <p:spPr bwMode="auto">
              <a:xfrm rot="16200000">
                <a:off x="9195848" y="2826391"/>
                <a:ext cx="220874" cy="129951"/>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sp>
            <p:nvSpPr>
              <p:cNvPr id="9" name="직사각형 8"/>
              <p:cNvSpPr/>
              <p:nvPr/>
            </p:nvSpPr>
            <p:spPr bwMode="auto">
              <a:xfrm rot="16200000">
                <a:off x="7139182" y="2826390"/>
                <a:ext cx="220874" cy="129951"/>
              </a:xfrm>
              <a:prstGeom prst="rect">
                <a:avLst/>
              </a:prstGeom>
              <a:grpFill/>
              <a:ln w="25400" cap="flat" cmpd="sng" algn="ctr">
                <a:noFill/>
                <a:prstDash val="solid"/>
              </a:ln>
              <a:effectLst/>
            </p:spPr>
            <p:txBody>
              <a:bodyPr anchor="ctr"/>
              <a:lstStyle/>
              <a:p>
                <a:pPr algn="ctr" eaLnBrk="1" fontAlgn="auto" hangingPunct="1">
                  <a:spcBef>
                    <a:spcPts val="0"/>
                  </a:spcBef>
                  <a:spcAft>
                    <a:spcPts val="0"/>
                  </a:spcAft>
                  <a:defRPr/>
                </a:pPr>
                <a:endParaRPr kumimoji="0" lang="ko-KR" altLang="en-US" kern="0" dirty="0">
                  <a:solidFill>
                    <a:srgbClr val="FFFFFF"/>
                  </a:solidFill>
                  <a:latin typeface="Verdana" pitchFamily="34" charset="0"/>
                  <a:ea typeface="+mn-ea"/>
                </a:endParaRPr>
              </a:p>
            </p:txBody>
          </p:sp>
        </p:grpSp>
      </p:grpSp>
      <p:sp>
        <p:nvSpPr>
          <p:cNvPr id="16" name="내용 개체 틀 2"/>
          <p:cNvSpPr>
            <a:spLocks noGrp="1"/>
          </p:cNvSpPr>
          <p:nvPr>
            <p:ph idx="1"/>
          </p:nvPr>
        </p:nvSpPr>
        <p:spPr>
          <a:xfrm>
            <a:off x="776536" y="798612"/>
            <a:ext cx="5760640" cy="4525963"/>
          </a:xfrm>
        </p:spPr>
        <p:txBody>
          <a:bodyPr>
            <a:normAutofit/>
          </a:bodyPr>
          <a:lstStyle>
            <a:lvl1pPr marL="400050" indent="-400050">
              <a:lnSpc>
                <a:spcPct val="120000"/>
              </a:lnSpc>
              <a:buFont typeface="+mj-lt"/>
              <a:buAutoNum type="romanUcPeriod"/>
              <a:defRPr sz="1800" b="1">
                <a:solidFill>
                  <a:schemeClr val="bg1">
                    <a:lumMod val="95000"/>
                  </a:schemeClr>
                </a:solidFill>
                <a:latin typeface="Verdana" pitchFamily="34" charset="0"/>
                <a:cs typeface="Verdana" pitchFamily="34" charset="0"/>
              </a:defRPr>
            </a:lvl1pPr>
            <a:lvl2pPr>
              <a:defRPr sz="1800" b="1">
                <a:solidFill>
                  <a:srgbClr val="00B0F0"/>
                </a:solidFill>
              </a:defRPr>
            </a:lvl2pPr>
            <a:lvl3pPr>
              <a:defRPr sz="1800" b="1">
                <a:solidFill>
                  <a:srgbClr val="00B0F0"/>
                </a:solidFill>
              </a:defRPr>
            </a:lvl3pPr>
            <a:lvl4pPr>
              <a:defRPr sz="1800" b="1">
                <a:solidFill>
                  <a:srgbClr val="00B0F0"/>
                </a:solidFill>
              </a:defRPr>
            </a:lvl4pPr>
            <a:lvl5pPr>
              <a:defRPr sz="1800" b="1">
                <a:solidFill>
                  <a:srgbClr val="00B0F0"/>
                </a:solidFill>
              </a:defRPr>
            </a:lvl5pPr>
          </a:lstStyle>
          <a:p>
            <a:pPr lvl="0"/>
            <a:r>
              <a:rPr lang="en-US" altLang="ko-KR" smtClean="0"/>
              <a:t>Click to edit Master text styles</a:t>
            </a:r>
          </a:p>
        </p:txBody>
      </p:sp>
      <p:sp>
        <p:nvSpPr>
          <p:cNvPr id="17" name="내용 개체 틀 18"/>
          <p:cNvSpPr>
            <a:spLocks noGrp="1"/>
          </p:cNvSpPr>
          <p:nvPr>
            <p:ph sz="quarter" idx="10"/>
          </p:nvPr>
        </p:nvSpPr>
        <p:spPr>
          <a:xfrm>
            <a:off x="6903214" y="1095926"/>
            <a:ext cx="2030412" cy="1584176"/>
          </a:xfrm>
        </p:spPr>
        <p:txBody>
          <a:bodyPr anchor="ctr">
            <a:noAutofit/>
          </a:bodyPr>
          <a:lstStyle>
            <a:lvl1pPr marL="0" indent="0" algn="ctr">
              <a:buNone/>
              <a:defRPr sz="3200" b="1">
                <a:solidFill>
                  <a:schemeClr val="bg1">
                    <a:lumMod val="95000"/>
                  </a:schemeClr>
                </a:solidFill>
                <a:latin typeface="Verdana" pitchFamily="34" charset="0"/>
                <a:cs typeface="Verdana" pitchFamily="34" charset="0"/>
              </a:defRPr>
            </a:lvl1pPr>
            <a:lvl2pPr>
              <a:defRPr sz="3200">
                <a:solidFill>
                  <a:srgbClr val="00B0F0"/>
                </a:solidFill>
              </a:defRPr>
            </a:lvl2pPr>
            <a:lvl3pPr>
              <a:defRPr sz="3200">
                <a:solidFill>
                  <a:srgbClr val="00B0F0"/>
                </a:solidFill>
              </a:defRPr>
            </a:lvl3pPr>
            <a:lvl4pPr>
              <a:defRPr sz="3200">
                <a:solidFill>
                  <a:srgbClr val="00B0F0"/>
                </a:solidFill>
              </a:defRPr>
            </a:lvl4pPr>
            <a:lvl5pPr>
              <a:defRPr sz="3200">
                <a:solidFill>
                  <a:srgbClr val="00B0F0"/>
                </a:solidFill>
              </a:defRPr>
            </a:lvl5pPr>
          </a:lstStyle>
          <a:p>
            <a:pPr lvl="0"/>
            <a:r>
              <a:rPr lang="en-US" altLang="ko-KR" smtClean="0"/>
              <a:t>Click to edit Master text styles</a:t>
            </a:r>
          </a:p>
        </p:txBody>
      </p:sp>
    </p:spTree>
    <p:extLst>
      <p:ext uri="{BB962C8B-B14F-4D97-AF65-F5344CB8AC3E}">
        <p14:creationId xmlns:p14="http://schemas.microsoft.com/office/powerpoint/2010/main" val="419340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본문 1_1">
    <p:spTree>
      <p:nvGrpSpPr>
        <p:cNvPr id="1" name=""/>
        <p:cNvGrpSpPr/>
        <p:nvPr/>
      </p:nvGrpSpPr>
      <p:grpSpPr>
        <a:xfrm>
          <a:off x="0" y="0"/>
          <a:ext cx="0" cy="0"/>
          <a:chOff x="0" y="0"/>
          <a:chExt cx="0" cy="0"/>
        </a:xfrm>
      </p:grpSpPr>
      <p:grpSp>
        <p:nvGrpSpPr>
          <p:cNvPr id="6" name="그룹 22"/>
          <p:cNvGrpSpPr>
            <a:grpSpLocks/>
          </p:cNvGrpSpPr>
          <p:nvPr userDrawn="1"/>
        </p:nvGrpSpPr>
        <p:grpSpPr bwMode="auto">
          <a:xfrm>
            <a:off x="512763" y="6586538"/>
            <a:ext cx="9147175" cy="296862"/>
            <a:chOff x="511976" y="6459421"/>
            <a:chExt cx="9147286" cy="296844"/>
          </a:xfrm>
        </p:grpSpPr>
        <p:pic>
          <p:nvPicPr>
            <p:cNvPr id="7" name="Picture 2" descr="C:\Users\ywpaul.shin\Desktop\CI png New\CI-Eng-Sig-Blu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36272" b="46384"/>
            <a:stretch>
              <a:fillRect/>
            </a:stretch>
          </p:blipFill>
          <p:spPr bwMode="auto">
            <a:xfrm>
              <a:off x="8145354" y="6459421"/>
              <a:ext cx="1513908" cy="29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511976" y="6551490"/>
              <a:ext cx="4152950" cy="200013"/>
            </a:xfrm>
            <a:prstGeom prst="rect">
              <a:avLst/>
            </a:prstGeom>
            <a:noFill/>
            <a:ln>
              <a:noFill/>
            </a:ln>
            <a:extLst/>
          </p:spPr>
          <p:txBody>
            <a:bodyPr>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a:defRPr/>
              </a:pPr>
              <a:r>
                <a:rPr kumimoji="0" lang="en-US" altLang="ko-KR" sz="700" dirty="0" smtClean="0">
                  <a:solidFill>
                    <a:srgbClr val="000000"/>
                  </a:solidFill>
                  <a:latin typeface="Verdana" pitchFamily="34" charset="0"/>
                </a:rPr>
                <a:t>Copyright © 2013 Samsung SDS Co., Ltd. All rights reserved   |  Confidential </a:t>
              </a:r>
            </a:p>
          </p:txBody>
        </p:sp>
      </p:grpSp>
      <p:cxnSp>
        <p:nvCxnSpPr>
          <p:cNvPr id="9" name="직선 연결선 13"/>
          <p:cNvCxnSpPr/>
          <p:nvPr userDrawn="1"/>
        </p:nvCxnSpPr>
        <p:spPr>
          <a:xfrm>
            <a:off x="512763" y="6583363"/>
            <a:ext cx="0" cy="144462"/>
          </a:xfrm>
          <a:prstGeom prst="line">
            <a:avLst/>
          </a:prstGeom>
          <a:ln>
            <a:solidFill>
              <a:srgbClr val="3399FF"/>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5"/>
          <p:cNvSpPr txBox="1">
            <a:spLocks/>
          </p:cNvSpPr>
          <p:nvPr userDrawn="1"/>
        </p:nvSpPr>
        <p:spPr>
          <a:xfrm>
            <a:off x="95250" y="6681788"/>
            <a:ext cx="431800" cy="187325"/>
          </a:xfrm>
          <a:prstGeom prst="rect">
            <a:avLst/>
          </a:prstGeom>
        </p:spPr>
        <p:txBody>
          <a:bodyPr anchor="ctr"/>
          <a:lstStyle>
            <a:lvl1pPr eaLnBrk="0" hangingPunct="0">
              <a:defRPr kumimoji="1">
                <a:solidFill>
                  <a:schemeClr val="tx1"/>
                </a:solidFill>
                <a:latin typeface="Arial" panose="020B0604020202020204" pitchFamily="34" charset="0"/>
                <a:ea typeface="굴림" panose="020B0600000101010101" pitchFamily="50" charset="-127"/>
              </a:defRPr>
            </a:lvl1pPr>
            <a:lvl2pPr marL="742950" indent="-285750" eaLnBrk="0" hangingPunct="0">
              <a:defRPr kumimoji="1">
                <a:solidFill>
                  <a:schemeClr val="tx1"/>
                </a:solidFill>
                <a:latin typeface="Arial" panose="020B0604020202020204" pitchFamily="34" charset="0"/>
                <a:ea typeface="굴림" panose="020B0600000101010101" pitchFamily="50" charset="-127"/>
              </a:defRPr>
            </a:lvl2pPr>
            <a:lvl3pPr marL="1143000" indent="-228600" eaLnBrk="0" hangingPunct="0">
              <a:defRPr kumimoji="1">
                <a:solidFill>
                  <a:schemeClr val="tx1"/>
                </a:solidFill>
                <a:latin typeface="Arial" panose="020B0604020202020204" pitchFamily="34" charset="0"/>
                <a:ea typeface="굴림" panose="020B0600000101010101" pitchFamily="50" charset="-127"/>
              </a:defRPr>
            </a:lvl3pPr>
            <a:lvl4pPr marL="1600200" indent="-228600" eaLnBrk="0" hangingPunct="0">
              <a:defRPr kumimoji="1">
                <a:solidFill>
                  <a:schemeClr val="tx1"/>
                </a:solidFill>
                <a:latin typeface="Arial" panose="020B0604020202020204" pitchFamily="34" charset="0"/>
                <a:ea typeface="굴림" panose="020B0600000101010101" pitchFamily="50" charset="-127"/>
              </a:defRPr>
            </a:lvl4pPr>
            <a:lvl5pPr marL="2057400" indent="-228600" eaLnBrk="0" hangingPunct="0">
              <a:defRPr kumimoji="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r" eaLnBrk="1" latinLnBrk="1" hangingPunct="1">
              <a:defRPr/>
            </a:pPr>
            <a:fld id="{F5A917A3-4280-4A21-818D-5A4A111BD41C}" type="slidenum">
              <a:rPr kumimoji="0" lang="ko-KR" altLang="en-US" sz="1100" smtClean="0">
                <a:solidFill>
                  <a:srgbClr val="039BE7"/>
                </a:solidFill>
                <a:latin typeface="Verdana" panose="020B0604030504040204" pitchFamily="34" charset="0"/>
                <a:ea typeface="맑은 고딕" panose="020B0503020000020004" pitchFamily="50" charset="-127"/>
                <a:cs typeface="Arial" panose="020B0604020202020204" pitchFamily="34" charset="0"/>
              </a:rPr>
              <a:pPr algn="r" eaLnBrk="1" latinLnBrk="1" hangingPunct="1">
                <a:defRPr/>
              </a:pPr>
              <a:t>‹#›</a:t>
            </a:fld>
            <a:endParaRPr kumimoji="0" lang="ko-KR" altLang="en-US" sz="1100" smtClean="0">
              <a:solidFill>
                <a:srgbClr val="039BE7"/>
              </a:solidFill>
              <a:latin typeface="Verdana" panose="020B0604030504040204" pitchFamily="34" charset="0"/>
              <a:ea typeface="맑은 고딕" panose="020B0503020000020004" pitchFamily="50" charset="-127"/>
              <a:cs typeface="Arial" panose="020B0604020202020204" pitchFamily="34" charset="0"/>
            </a:endParaRPr>
          </a:p>
        </p:txBody>
      </p:sp>
      <p:sp>
        <p:nvSpPr>
          <p:cNvPr id="11" name="Rectangle 3"/>
          <p:cNvSpPr>
            <a:spLocks noChangeArrowheads="1"/>
          </p:cNvSpPr>
          <p:nvPr userDrawn="1"/>
        </p:nvSpPr>
        <p:spPr bwMode="auto">
          <a:xfrm>
            <a:off x="0" y="0"/>
            <a:ext cx="9906000" cy="874713"/>
          </a:xfrm>
          <a:prstGeom prst="rect">
            <a:avLst/>
          </a:prstGeom>
          <a:gradFill rotWithShape="1">
            <a:gsLst>
              <a:gs pos="0">
                <a:srgbClr val="FFFFFF"/>
              </a:gs>
              <a:gs pos="100000">
                <a:srgbClr val="EAEAEA"/>
              </a:gs>
            </a:gsLst>
            <a:lin ang="5400000" scaled="1"/>
          </a:gradFill>
          <a:ln>
            <a:noFill/>
          </a:ln>
          <a:extLst/>
        </p:spPr>
        <p:txBody>
          <a:bodyPr wrap="none" anchor="ctr"/>
          <a:lstStyle>
            <a:lvl1pPr eaLnBrk="0" hangingPunct="0">
              <a:defRPr>
                <a:solidFill>
                  <a:schemeClr val="tx1"/>
                </a:solidFill>
                <a:latin typeface="Arial" panose="020B0604020202020204" pitchFamily="34" charset="0"/>
                <a:ea typeface="맑은 고딕" panose="020B0503020000020004" pitchFamily="50" charset="-127"/>
              </a:defRPr>
            </a:lvl1pPr>
            <a:lvl2pPr marL="742950" indent="-285750" eaLnBrk="0" hangingPunct="0">
              <a:defRPr>
                <a:solidFill>
                  <a:schemeClr val="tx1"/>
                </a:solidFill>
                <a:latin typeface="Arial" panose="020B0604020202020204" pitchFamily="34" charset="0"/>
                <a:ea typeface="맑은 고딕" panose="020B0503020000020004" pitchFamily="50" charset="-127"/>
              </a:defRPr>
            </a:lvl2pPr>
            <a:lvl3pPr marL="1143000" indent="-228600" eaLnBrk="0" hangingPunct="0">
              <a:defRPr>
                <a:solidFill>
                  <a:schemeClr val="tx1"/>
                </a:solidFill>
                <a:latin typeface="Arial" panose="020B0604020202020204" pitchFamily="34" charset="0"/>
                <a:ea typeface="맑은 고딕" panose="020B0503020000020004" pitchFamily="50" charset="-127"/>
              </a:defRPr>
            </a:lvl3pPr>
            <a:lvl4pPr marL="1600200" indent="-228600" eaLnBrk="0" hangingPunct="0">
              <a:defRPr>
                <a:solidFill>
                  <a:schemeClr val="tx1"/>
                </a:solidFill>
                <a:latin typeface="Arial" panose="020B0604020202020204" pitchFamily="34" charset="0"/>
                <a:ea typeface="맑은 고딕" panose="020B0503020000020004" pitchFamily="50" charset="-127"/>
              </a:defRPr>
            </a:lvl4pPr>
            <a:lvl5pPr marL="2057400" indent="-228600" eaLnBrk="0" hangingPunct="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eaLnBrk="1" latinLnBrk="1" hangingPunct="1">
              <a:defRPr/>
            </a:pPr>
            <a:endParaRPr kumimoji="0" lang="ko-KR" altLang="en-US" smtClean="0">
              <a:solidFill>
                <a:srgbClr val="000000"/>
              </a:solidFill>
              <a:latin typeface="Verdana" panose="020B0604030504040204" pitchFamily="34" charset="0"/>
              <a:cs typeface="Arial" panose="020B0604020202020204" pitchFamily="34" charset="0"/>
            </a:endParaRPr>
          </a:p>
        </p:txBody>
      </p:sp>
      <p:grpSp>
        <p:nvGrpSpPr>
          <p:cNvPr id="12" name="그룹 103"/>
          <p:cNvGrpSpPr/>
          <p:nvPr userDrawn="1"/>
        </p:nvGrpSpPr>
        <p:grpSpPr>
          <a:xfrm>
            <a:off x="272480" y="76876"/>
            <a:ext cx="199011" cy="736920"/>
            <a:chOff x="4304895" y="1772816"/>
            <a:chExt cx="199011" cy="736920"/>
          </a:xfrm>
          <a:solidFill>
            <a:srgbClr val="009CE1"/>
          </a:solidFill>
        </p:grpSpPr>
        <p:sp>
          <p:nvSpPr>
            <p:cNvPr id="13"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4"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5"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16" name="그룹 129"/>
          <p:cNvGrpSpPr/>
          <p:nvPr userDrawn="1"/>
        </p:nvGrpSpPr>
        <p:grpSpPr>
          <a:xfrm flipH="1">
            <a:off x="9434509" y="76876"/>
            <a:ext cx="199011" cy="736920"/>
            <a:chOff x="4304895" y="1772816"/>
            <a:chExt cx="199011" cy="736920"/>
          </a:xfrm>
          <a:solidFill>
            <a:srgbClr val="009CE1"/>
          </a:solidFill>
        </p:grpSpPr>
        <p:sp>
          <p:nvSpPr>
            <p:cNvPr id="17"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8"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9"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0" name="텍스트 개체 틀 29"/>
          <p:cNvSpPr>
            <a:spLocks noGrp="1"/>
          </p:cNvSpPr>
          <p:nvPr>
            <p:ph type="body" sz="quarter" idx="14"/>
          </p:nvPr>
        </p:nvSpPr>
        <p:spPr>
          <a:xfrm>
            <a:off x="704850" y="1844675"/>
            <a:ext cx="8568630" cy="4608513"/>
          </a:xfrm>
        </p:spPr>
        <p:txBody>
          <a:bodyPr lIns="0" rIns="0">
            <a:noAutofit/>
          </a:bodyPr>
          <a:lstStyle>
            <a:lvl1pPr marL="177800" indent="-177800">
              <a:lnSpc>
                <a:spcPct val="100000"/>
              </a:lnSpc>
              <a:spcBef>
                <a:spcPts val="0"/>
              </a:spcBef>
              <a:spcAft>
                <a:spcPts val="500"/>
              </a:spcAft>
              <a:buSzPct val="130000"/>
              <a:buFont typeface="Wingdings" pitchFamily="2" charset="2"/>
              <a:buChar char="§"/>
              <a:defRPr sz="1400" b="1">
                <a:latin typeface="Verdana" pitchFamily="34" charset="0"/>
                <a:cs typeface="Verdana" pitchFamily="34" charset="0"/>
              </a:defRPr>
            </a:lvl1pPr>
            <a:lvl2pPr marL="444500" indent="-177800">
              <a:lnSpc>
                <a:spcPct val="100000"/>
              </a:lnSpc>
              <a:spcBef>
                <a:spcPts val="0"/>
              </a:spcBef>
              <a:spcAft>
                <a:spcPts val="500"/>
              </a:spcAft>
              <a:buFont typeface="Arial" pitchFamily="34" charset="0"/>
              <a:buChar char="•"/>
              <a:defRPr sz="1200" baseline="0">
                <a:latin typeface="Verdana" pitchFamily="34" charset="0"/>
                <a:cs typeface="Verdana" pitchFamily="34" charset="0"/>
              </a:defRPr>
            </a:lvl2pPr>
            <a:lvl3pPr marL="812800" indent="-190500">
              <a:lnSpc>
                <a:spcPct val="100000"/>
              </a:lnSpc>
              <a:spcBef>
                <a:spcPts val="0"/>
              </a:spcBef>
              <a:spcAft>
                <a:spcPts val="500"/>
              </a:spcAft>
              <a:buFont typeface="맑은 고딕" pitchFamily="50" charset="-127"/>
              <a:buChar char="-"/>
              <a:defRPr sz="1200" baseline="0">
                <a:latin typeface="Verdana" pitchFamily="34" charset="0"/>
                <a:cs typeface="Verdana" pitchFamily="34" charset="0"/>
              </a:defRPr>
            </a:lvl3pPr>
          </a:lstStyle>
          <a:p>
            <a:pPr lvl="0"/>
            <a:r>
              <a:rPr lang="en-US" altLang="ko-KR" smtClean="0"/>
              <a:t>Click to edit Master text styles</a:t>
            </a:r>
          </a:p>
          <a:p>
            <a:pPr lvl="1"/>
            <a:r>
              <a:rPr lang="en-US" altLang="ko-KR" smtClean="0"/>
              <a:t>Second level</a:t>
            </a:r>
          </a:p>
          <a:p>
            <a:pPr lvl="2"/>
            <a:r>
              <a:rPr lang="en-US" altLang="ko-KR" smtClean="0"/>
              <a:t>Third level</a:t>
            </a:r>
          </a:p>
        </p:txBody>
      </p:sp>
      <p:sp>
        <p:nvSpPr>
          <p:cNvPr id="29" name="텍스트 개체 틀 2"/>
          <p:cNvSpPr>
            <a:spLocks noGrp="1"/>
          </p:cNvSpPr>
          <p:nvPr>
            <p:ph type="body" idx="1"/>
          </p:nvPr>
        </p:nvSpPr>
        <p:spPr>
          <a:xfrm>
            <a:off x="704852" y="933401"/>
            <a:ext cx="8568628" cy="767407"/>
          </a:xfrm>
        </p:spPr>
        <p:txBody>
          <a:bodyPr lIns="0" rIns="0">
            <a:noAutofit/>
          </a:bodyPr>
          <a:lstStyle>
            <a:lvl1pPr marL="0" indent="0" algn="l" defTabSz="914400" rtl="0" eaLnBrk="1" latinLnBrk="0" hangingPunct="1">
              <a:spcBef>
                <a:spcPct val="50000"/>
              </a:spcBef>
              <a:buClr>
                <a:srgbClr val="333333"/>
              </a:buClr>
              <a:buFont typeface="Arial" pitchFamily="34" charset="0"/>
              <a:buNone/>
              <a:defRPr lang="ko-KR" altLang="en-US" sz="1800" kern="1200" dirty="0" smtClean="0">
                <a:solidFill>
                  <a:prstClr val="black">
                    <a:lumMod val="65000"/>
                    <a:lumOff val="35000"/>
                  </a:prstClr>
                </a:solidFill>
                <a:latin typeface="+mn-ea"/>
                <a:ea typeface="+mn-ea"/>
                <a:cs typeface="Verdan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smtClean="0"/>
              <a:t>Click to edit Master text styles</a:t>
            </a:r>
          </a:p>
        </p:txBody>
      </p:sp>
      <p:sp>
        <p:nvSpPr>
          <p:cNvPr id="31" name="텍스트 개체 틀 4"/>
          <p:cNvSpPr>
            <a:spLocks noGrp="1"/>
          </p:cNvSpPr>
          <p:nvPr>
            <p:ph type="body" sz="quarter" idx="15"/>
          </p:nvPr>
        </p:nvSpPr>
        <p:spPr>
          <a:xfrm>
            <a:off x="5492365" y="381000"/>
            <a:ext cx="3961135" cy="328613"/>
          </a:xfrm>
        </p:spPr>
        <p:txBody>
          <a:bodyPr>
            <a:noAutofit/>
          </a:bodyPr>
          <a:lstStyle>
            <a:lvl1pPr marL="0" indent="0" algn="r">
              <a:buNone/>
              <a:defRPr sz="1400" b="1" baseline="0">
                <a:solidFill>
                  <a:schemeClr val="accent3"/>
                </a:solidFill>
                <a:latin typeface="+mj-ea"/>
                <a:ea typeface="+mj-ea"/>
              </a:defRPr>
            </a:lvl1pPr>
            <a:lvl2pPr marL="457200" indent="0" algn="r">
              <a:buNone/>
              <a:defRPr sz="1200">
                <a:solidFill>
                  <a:schemeClr val="accent3"/>
                </a:solidFill>
                <a:latin typeface="+mj-lt"/>
              </a:defRPr>
            </a:lvl2pPr>
            <a:lvl3pPr marL="914400" indent="0" algn="r">
              <a:buNone/>
              <a:defRPr sz="1200">
                <a:solidFill>
                  <a:schemeClr val="accent3"/>
                </a:solidFill>
                <a:latin typeface="+mj-lt"/>
              </a:defRPr>
            </a:lvl3pPr>
            <a:lvl4pPr marL="1371600" indent="0" algn="r">
              <a:buNone/>
              <a:defRPr sz="1200">
                <a:solidFill>
                  <a:schemeClr val="accent3"/>
                </a:solidFill>
                <a:latin typeface="+mj-lt"/>
              </a:defRPr>
            </a:lvl4pPr>
            <a:lvl5pPr marL="1828800" indent="0" algn="r">
              <a:buNone/>
              <a:defRPr sz="1200">
                <a:solidFill>
                  <a:schemeClr val="accent3"/>
                </a:solidFill>
                <a:latin typeface="+mj-lt"/>
              </a:defRPr>
            </a:lvl5pPr>
          </a:lstStyle>
          <a:p>
            <a:pPr lvl="0"/>
            <a:r>
              <a:rPr lang="en-US" altLang="ko-KR" dirty="0" smtClean="0"/>
              <a:t>Click to edit Master text styles</a:t>
            </a:r>
          </a:p>
        </p:txBody>
      </p:sp>
      <p:sp>
        <p:nvSpPr>
          <p:cNvPr id="32" name="제목 1"/>
          <p:cNvSpPr>
            <a:spLocks noGrp="1"/>
          </p:cNvSpPr>
          <p:nvPr>
            <p:ph type="title"/>
          </p:nvPr>
        </p:nvSpPr>
        <p:spPr>
          <a:xfrm>
            <a:off x="704850" y="228600"/>
            <a:ext cx="8352606" cy="469925"/>
          </a:xfrm>
        </p:spPr>
        <p:txBody>
          <a:bodyPr lIns="0">
            <a:normAutofit/>
          </a:bodyPr>
          <a:lstStyle>
            <a:lvl1pPr algn="l">
              <a:defRPr sz="2400" b="1" cap="none" baseline="0">
                <a:solidFill>
                  <a:schemeClr val="accent3"/>
                </a:solidFill>
                <a:latin typeface="+mj-ea"/>
                <a:ea typeface="+mj-ea"/>
                <a:cs typeface="Verdana" pitchFamily="34" charset="0"/>
              </a:defRPr>
            </a:lvl1pPr>
          </a:lstStyle>
          <a:p>
            <a:r>
              <a:rPr lang="en-US" altLang="ko-KR" dirty="0" smtClean="0"/>
              <a:t>Click to edit Master title style</a:t>
            </a:r>
            <a:endParaRPr lang="ko-KR" altLang="en-US" dirty="0"/>
          </a:p>
        </p:txBody>
      </p:sp>
    </p:spTree>
    <p:extLst>
      <p:ext uri="{BB962C8B-B14F-4D97-AF65-F5344CB8AC3E}">
        <p14:creationId xmlns:p14="http://schemas.microsoft.com/office/powerpoint/2010/main" val="3964904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본문 1_2">
    <p:spTree>
      <p:nvGrpSpPr>
        <p:cNvPr id="1" name=""/>
        <p:cNvGrpSpPr/>
        <p:nvPr/>
      </p:nvGrpSpPr>
      <p:grpSpPr>
        <a:xfrm>
          <a:off x="0" y="0"/>
          <a:ext cx="0" cy="0"/>
          <a:chOff x="0" y="0"/>
          <a:chExt cx="0" cy="0"/>
        </a:xfrm>
      </p:grpSpPr>
      <p:pic>
        <p:nvPicPr>
          <p:cNvPr id="5" name="그림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75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그룹 103"/>
          <p:cNvGrpSpPr/>
          <p:nvPr userDrawn="1"/>
        </p:nvGrpSpPr>
        <p:grpSpPr>
          <a:xfrm>
            <a:off x="272480" y="76876"/>
            <a:ext cx="199011" cy="736920"/>
            <a:chOff x="4304895" y="1772816"/>
            <a:chExt cx="199011" cy="736920"/>
          </a:xfrm>
          <a:solidFill>
            <a:schemeClr val="bg1"/>
          </a:solidFill>
        </p:grpSpPr>
        <p:sp>
          <p:nvSpPr>
            <p:cNvPr id="7"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8"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9"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10" name="그룹 129"/>
          <p:cNvGrpSpPr/>
          <p:nvPr userDrawn="1"/>
        </p:nvGrpSpPr>
        <p:grpSpPr>
          <a:xfrm flipH="1">
            <a:off x="9434509" y="76876"/>
            <a:ext cx="199011" cy="736920"/>
            <a:chOff x="4304895" y="1772816"/>
            <a:chExt cx="199011" cy="736920"/>
          </a:xfrm>
          <a:solidFill>
            <a:schemeClr val="bg1"/>
          </a:solidFill>
        </p:grpSpPr>
        <p:sp>
          <p:nvSpPr>
            <p:cNvPr id="11"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2"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13"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 name="텍스트 개체 틀 2"/>
          <p:cNvSpPr>
            <a:spLocks noGrp="1"/>
          </p:cNvSpPr>
          <p:nvPr>
            <p:ph type="body" idx="1"/>
          </p:nvPr>
        </p:nvSpPr>
        <p:spPr>
          <a:xfrm>
            <a:off x="704852" y="933401"/>
            <a:ext cx="8568628" cy="767407"/>
          </a:xfrm>
        </p:spPr>
        <p:txBody>
          <a:bodyPr lIns="0" rIns="0">
            <a:noAutofit/>
          </a:bodyPr>
          <a:lstStyle>
            <a:lvl1pPr marL="0" indent="0" algn="l" defTabSz="914400" rtl="0" eaLnBrk="1" latinLnBrk="0" hangingPunct="1">
              <a:spcBef>
                <a:spcPct val="50000"/>
              </a:spcBef>
              <a:buClr>
                <a:srgbClr val="333333"/>
              </a:buClr>
              <a:buFont typeface="Arial" pitchFamily="34" charset="0"/>
              <a:buNone/>
              <a:defRPr lang="ko-KR" altLang="en-US" sz="1800" kern="1200" dirty="0" smtClean="0">
                <a:solidFill>
                  <a:prstClr val="black">
                    <a:lumMod val="65000"/>
                    <a:lumOff val="35000"/>
                  </a:prstClr>
                </a:solidFill>
                <a:latin typeface="+mn-ea"/>
                <a:ea typeface="+mn-ea"/>
                <a:cs typeface="Verdan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dirty="0" smtClean="0"/>
              <a:t>Click to edit Master text styles</a:t>
            </a:r>
          </a:p>
        </p:txBody>
      </p:sp>
      <p:sp>
        <p:nvSpPr>
          <p:cNvPr id="26" name="텍스트 개체 틀 4"/>
          <p:cNvSpPr>
            <a:spLocks noGrp="1"/>
          </p:cNvSpPr>
          <p:nvPr>
            <p:ph type="body" sz="quarter" idx="15"/>
          </p:nvPr>
        </p:nvSpPr>
        <p:spPr>
          <a:xfrm>
            <a:off x="6248400" y="381000"/>
            <a:ext cx="3205100" cy="328613"/>
          </a:xfrm>
        </p:spPr>
        <p:txBody>
          <a:bodyPr>
            <a:noAutofit/>
          </a:bodyPr>
          <a:lstStyle>
            <a:lvl1pPr marL="0" indent="0" algn="r">
              <a:buNone/>
              <a:defRPr sz="1400" b="1" baseline="0">
                <a:solidFill>
                  <a:schemeClr val="bg1"/>
                </a:solidFill>
                <a:latin typeface="+mj-ea"/>
                <a:ea typeface="+mj-ea"/>
              </a:defRPr>
            </a:lvl1pPr>
            <a:lvl2pPr marL="457200" indent="0" algn="r">
              <a:buNone/>
              <a:defRPr sz="1200">
                <a:solidFill>
                  <a:schemeClr val="accent3"/>
                </a:solidFill>
                <a:latin typeface="+mj-lt"/>
              </a:defRPr>
            </a:lvl2pPr>
            <a:lvl3pPr marL="914400" indent="0" algn="r">
              <a:buNone/>
              <a:defRPr sz="1200">
                <a:solidFill>
                  <a:schemeClr val="accent3"/>
                </a:solidFill>
                <a:latin typeface="+mj-lt"/>
              </a:defRPr>
            </a:lvl3pPr>
            <a:lvl4pPr marL="1371600" indent="0" algn="r">
              <a:buNone/>
              <a:defRPr sz="1200">
                <a:solidFill>
                  <a:schemeClr val="accent3"/>
                </a:solidFill>
                <a:latin typeface="+mj-lt"/>
              </a:defRPr>
            </a:lvl4pPr>
            <a:lvl5pPr marL="1828800" indent="0" algn="r">
              <a:buNone/>
              <a:defRPr sz="1200">
                <a:solidFill>
                  <a:schemeClr val="accent3"/>
                </a:solidFill>
                <a:latin typeface="+mj-lt"/>
              </a:defRPr>
            </a:lvl5pPr>
          </a:lstStyle>
          <a:p>
            <a:pPr lvl="0"/>
            <a:r>
              <a:rPr lang="en-US" altLang="ko-KR" dirty="0" smtClean="0"/>
              <a:t>Click to edit Master text styles</a:t>
            </a:r>
          </a:p>
        </p:txBody>
      </p:sp>
      <p:sp>
        <p:nvSpPr>
          <p:cNvPr id="18" name="제목 1"/>
          <p:cNvSpPr>
            <a:spLocks noGrp="1"/>
          </p:cNvSpPr>
          <p:nvPr>
            <p:ph type="title"/>
          </p:nvPr>
        </p:nvSpPr>
        <p:spPr>
          <a:xfrm>
            <a:off x="704850" y="228600"/>
            <a:ext cx="4787482" cy="469925"/>
          </a:xfrm>
        </p:spPr>
        <p:txBody>
          <a:bodyPr lIns="0">
            <a:normAutofit/>
          </a:bodyPr>
          <a:lstStyle>
            <a:lvl1pPr algn="l">
              <a:defRPr sz="2400" b="1" cap="none" baseline="0">
                <a:solidFill>
                  <a:schemeClr val="bg1"/>
                </a:solidFill>
                <a:latin typeface="+mj-ea"/>
                <a:ea typeface="+mj-ea"/>
                <a:cs typeface="Verdana" pitchFamily="34" charset="0"/>
              </a:defRPr>
            </a:lvl1pPr>
          </a:lstStyle>
          <a:p>
            <a:r>
              <a:rPr lang="en-US" altLang="ko-KR" dirty="0" smtClean="0"/>
              <a:t>Click to edit Master title style</a:t>
            </a:r>
            <a:endParaRPr lang="ko-KR" altLang="en-US" dirty="0"/>
          </a:p>
        </p:txBody>
      </p:sp>
    </p:spTree>
    <p:extLst>
      <p:ext uri="{BB962C8B-B14F-4D97-AF65-F5344CB8AC3E}">
        <p14:creationId xmlns:p14="http://schemas.microsoft.com/office/powerpoint/2010/main" val="3470211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표지 2_1">
    <p:spTree>
      <p:nvGrpSpPr>
        <p:cNvPr id="1" name=""/>
        <p:cNvGrpSpPr/>
        <p:nvPr/>
      </p:nvGrpSpPr>
      <p:grpSpPr>
        <a:xfrm>
          <a:off x="0" y="0"/>
          <a:ext cx="0" cy="0"/>
          <a:chOff x="0" y="0"/>
          <a:chExt cx="0" cy="0"/>
        </a:xfrm>
      </p:grpSpPr>
      <p:pic>
        <p:nvPicPr>
          <p:cNvPr id="2" name="Picture 4" descr="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6563" y="3141663"/>
            <a:ext cx="154463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9"/>
          <p:cNvSpPr txBox="1">
            <a:spLocks noChangeArrowheads="1"/>
          </p:cNvSpPr>
          <p:nvPr userDrawn="1"/>
        </p:nvSpPr>
        <p:spPr bwMode="auto">
          <a:xfrm>
            <a:off x="3116263" y="3716338"/>
            <a:ext cx="3671887" cy="215900"/>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algn="ctr" latinLnBrk="1">
              <a:defRPr/>
            </a:pPr>
            <a:r>
              <a:rPr kumimoji="0" lang="en-US" altLang="ko-KR" sz="800" smtClean="0">
                <a:solidFill>
                  <a:srgbClr val="7F7F7F"/>
                </a:solidFill>
                <a:latin typeface="Verdana" pitchFamily="34" charset="0"/>
              </a:rPr>
              <a:t>Copyright © 2012 Samsung SDS Co., Ltd. All rights reserved</a:t>
            </a:r>
          </a:p>
        </p:txBody>
      </p:sp>
      <p:cxnSp>
        <p:nvCxnSpPr>
          <p:cNvPr id="4" name="직선 연결선 13"/>
          <p:cNvCxnSpPr/>
          <p:nvPr userDrawn="1"/>
        </p:nvCxnSpPr>
        <p:spPr>
          <a:xfrm>
            <a:off x="4697413" y="3216275"/>
            <a:ext cx="0" cy="2159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C:\Users\ywpaul.shin\Desktop\CI png New\CI-Eng-Sig-Blue.png"/>
          <p:cNvPicPr>
            <a:picLocks noChangeAspect="1" noChangeArrowheads="1"/>
          </p:cNvPicPr>
          <p:nvPr userDrawn="1"/>
        </p:nvPicPr>
        <p:blipFill>
          <a:blip r:embed="rId3">
            <a:extLst>
              <a:ext uri="{28A0092B-C50C-407E-A947-70E740481C1C}">
                <a14:useLocalDpi xmlns:a14="http://schemas.microsoft.com/office/drawing/2010/main" val="0"/>
              </a:ext>
            </a:extLst>
          </a:blip>
          <a:srcRect l="34204" r="510" b="46756"/>
          <a:stretch>
            <a:fillRect/>
          </a:stretch>
        </p:blipFill>
        <p:spPr bwMode="auto">
          <a:xfrm>
            <a:off x="4818063" y="3086100"/>
            <a:ext cx="23749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364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표지 2_1">
    <p:spTree>
      <p:nvGrpSpPr>
        <p:cNvPr id="1" name=""/>
        <p:cNvGrpSpPr/>
        <p:nvPr/>
      </p:nvGrpSpPr>
      <p:grpSpPr>
        <a:xfrm>
          <a:off x="0" y="0"/>
          <a:ext cx="0" cy="0"/>
          <a:chOff x="0" y="0"/>
          <a:chExt cx="0" cy="0"/>
        </a:xfrm>
      </p:grpSpPr>
      <p:sp>
        <p:nvSpPr>
          <p:cNvPr id="2" name="직사각형 9"/>
          <p:cNvSpPr/>
          <p:nvPr/>
        </p:nvSpPr>
        <p:spPr>
          <a:xfrm>
            <a:off x="0" y="0"/>
            <a:ext cx="9906000" cy="6858000"/>
          </a:xfrm>
          <a:prstGeom prst="rect">
            <a:avLst/>
          </a:prstGeom>
          <a:solidFill>
            <a:schemeClr val="accent3"/>
          </a:solidFill>
          <a:ln w="12700" cap="flat" cmpd="sng" algn="ctr">
            <a:noFill/>
            <a:prstDash val="solid"/>
          </a:ln>
          <a:effectLst>
            <a:outerShdw blurRad="50800" dist="38100" dir="5400000" algn="t" rotWithShape="0">
              <a:prstClr val="black">
                <a:alpha val="40000"/>
              </a:prstClr>
            </a:outerShdw>
          </a:effectLst>
        </p:spPr>
        <p:txBody>
          <a:bodyPr anchor="ctr"/>
          <a:lstStyle/>
          <a:p>
            <a:pPr algn="ctr" eaLnBrk="1" fontAlgn="auto" hangingPunct="1">
              <a:spcBef>
                <a:spcPts val="0"/>
              </a:spcBef>
              <a:spcAft>
                <a:spcPts val="0"/>
              </a:spcAft>
              <a:defRPr/>
            </a:pPr>
            <a:endParaRPr kumimoji="0" lang="ko-KR" altLang="en-US" sz="1600" kern="0" dirty="0">
              <a:solidFill>
                <a:srgbClr val="000000"/>
              </a:solidFill>
              <a:latin typeface="+mn-lt"/>
              <a:ea typeface="+mn-ea"/>
            </a:endParaRPr>
          </a:p>
        </p:txBody>
      </p:sp>
      <p:sp>
        <p:nvSpPr>
          <p:cNvPr id="3" name="Text Box 9"/>
          <p:cNvSpPr txBox="1">
            <a:spLocks noChangeArrowheads="1"/>
          </p:cNvSpPr>
          <p:nvPr userDrawn="1"/>
        </p:nvSpPr>
        <p:spPr bwMode="auto">
          <a:xfrm>
            <a:off x="3116263" y="3716338"/>
            <a:ext cx="3671887" cy="215900"/>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algn="ctr" latinLnBrk="1">
              <a:defRPr/>
            </a:pPr>
            <a:r>
              <a:rPr kumimoji="0" lang="en-US" altLang="ko-KR" sz="800" smtClean="0">
                <a:solidFill>
                  <a:srgbClr val="D9D9D9"/>
                </a:solidFill>
                <a:latin typeface="Verdana" pitchFamily="34" charset="0"/>
              </a:rPr>
              <a:t>Copyright © 2012 Samsung SDS Co., Ltd. All rights reserved</a:t>
            </a:r>
          </a:p>
        </p:txBody>
      </p:sp>
      <p:cxnSp>
        <p:nvCxnSpPr>
          <p:cNvPr id="4" name="직선 연결선 23"/>
          <p:cNvCxnSpPr/>
          <p:nvPr userDrawn="1"/>
        </p:nvCxnSpPr>
        <p:spPr>
          <a:xfrm>
            <a:off x="4697413" y="3216275"/>
            <a:ext cx="0" cy="215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2" descr="C:\Users\ywpaul.shin\Desktop\CI png\slogan-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48206" r="-1340" b="59511"/>
          <a:stretch>
            <a:fillRect/>
          </a:stretch>
        </p:blipFill>
        <p:spPr bwMode="auto">
          <a:xfrm>
            <a:off x="2830513" y="3049588"/>
            <a:ext cx="181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ywpaul.shin\Desktop\CI png New\CI-Eng-Sig-Blue.png"/>
          <p:cNvPicPr>
            <a:picLocks noChangeAspect="1" noChangeArrowheads="1"/>
          </p:cNvPicPr>
          <p:nvPr userDrawn="1"/>
        </p:nvPicPr>
        <p:blipFill>
          <a:blip r:embed="rId3">
            <a:extLst>
              <a:ext uri="{28A0092B-C50C-407E-A947-70E740481C1C}">
                <a14:useLocalDpi xmlns:a14="http://schemas.microsoft.com/office/drawing/2010/main" val="0"/>
              </a:ext>
            </a:extLst>
          </a:blip>
          <a:srcRect l="34204" r="510" b="46756"/>
          <a:stretch>
            <a:fillRect/>
          </a:stretch>
        </p:blipFill>
        <p:spPr bwMode="auto">
          <a:xfrm>
            <a:off x="4818063" y="3086100"/>
            <a:ext cx="23749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041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표지 2_1">
    <p:spTree>
      <p:nvGrpSpPr>
        <p:cNvPr id="1" name=""/>
        <p:cNvGrpSpPr/>
        <p:nvPr/>
      </p:nvGrpSpPr>
      <p:grpSpPr>
        <a:xfrm>
          <a:off x="0" y="0"/>
          <a:ext cx="0" cy="0"/>
          <a:chOff x="0" y="0"/>
          <a:chExt cx="0" cy="0"/>
        </a:xfrm>
      </p:grpSpPr>
      <p:sp>
        <p:nvSpPr>
          <p:cNvPr id="2" name="직사각형 10"/>
          <p:cNvSpPr/>
          <p:nvPr userDrawn="1"/>
        </p:nvSpPr>
        <p:spPr>
          <a:xfrm>
            <a:off x="0" y="0"/>
            <a:ext cx="9906000" cy="6858000"/>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pic>
        <p:nvPicPr>
          <p:cNvPr id="3" name="Picture 4" descr="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6563" y="3141663"/>
            <a:ext cx="154463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직선 연결선 3"/>
          <p:cNvCxnSpPr/>
          <p:nvPr userDrawn="1"/>
        </p:nvCxnSpPr>
        <p:spPr>
          <a:xfrm>
            <a:off x="4697413" y="3216275"/>
            <a:ext cx="0" cy="2159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 Box 9"/>
          <p:cNvSpPr txBox="1">
            <a:spLocks noChangeArrowheads="1"/>
          </p:cNvSpPr>
          <p:nvPr userDrawn="1"/>
        </p:nvSpPr>
        <p:spPr bwMode="auto">
          <a:xfrm>
            <a:off x="3116263" y="3716338"/>
            <a:ext cx="3671887" cy="215900"/>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algn="ctr" latinLnBrk="1">
              <a:defRPr/>
            </a:pPr>
            <a:r>
              <a:rPr kumimoji="0" lang="en-US" altLang="ko-KR" sz="800" smtClean="0">
                <a:solidFill>
                  <a:srgbClr val="BFBFBF"/>
                </a:solidFill>
                <a:latin typeface="Verdana" pitchFamily="34" charset="0"/>
              </a:rPr>
              <a:t>Copyright © 2012 Samsung SDS Co., Ltd. All rights reserved</a:t>
            </a:r>
          </a:p>
        </p:txBody>
      </p:sp>
      <p:pic>
        <p:nvPicPr>
          <p:cNvPr id="6" name="Picture 2" descr="C:\Users\ywpaul.shin\Desktop\CI png New\CI-Eng-Sig-Grey.png"/>
          <p:cNvPicPr>
            <a:picLocks noChangeAspect="1" noChangeArrowheads="1"/>
          </p:cNvPicPr>
          <p:nvPr userDrawn="1"/>
        </p:nvPicPr>
        <p:blipFill>
          <a:blip r:embed="rId3">
            <a:extLst>
              <a:ext uri="{28A0092B-C50C-407E-A947-70E740481C1C}">
                <a14:useLocalDpi xmlns:a14="http://schemas.microsoft.com/office/drawing/2010/main" val="0"/>
              </a:ext>
            </a:extLst>
          </a:blip>
          <a:srcRect l="34988" b="41022"/>
          <a:stretch>
            <a:fillRect/>
          </a:stretch>
        </p:blipFill>
        <p:spPr bwMode="auto">
          <a:xfrm>
            <a:off x="4843463" y="3084513"/>
            <a:ext cx="23717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표지 1_2">
    <p:spTree>
      <p:nvGrpSpPr>
        <p:cNvPr id="1" name=""/>
        <p:cNvGrpSpPr/>
        <p:nvPr/>
      </p:nvGrpSpPr>
      <p:grpSpPr>
        <a:xfrm>
          <a:off x="0" y="0"/>
          <a:ext cx="0" cy="0"/>
          <a:chOff x="0" y="0"/>
          <a:chExt cx="0" cy="0"/>
        </a:xfrm>
      </p:grpSpPr>
      <p:pic>
        <p:nvPicPr>
          <p:cNvPr id="2" name="그림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7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704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표지 1_2">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992188" y="6432550"/>
            <a:ext cx="4608512" cy="230188"/>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latinLnBrk="1">
              <a:defRPr/>
            </a:pPr>
            <a:r>
              <a:rPr kumimoji="0" lang="en-US" altLang="ko-KR" sz="900" dirty="0" smtClean="0">
                <a:solidFill>
                  <a:srgbClr val="000000"/>
                </a:solidFill>
                <a:latin typeface="Verdana" pitchFamily="34" charset="0"/>
              </a:rPr>
              <a:t>Copyright © 2013 Samsung SDS Co., Ltd. All rights reserved   |  Confidential </a:t>
            </a:r>
          </a:p>
        </p:txBody>
      </p:sp>
      <p:sp>
        <p:nvSpPr>
          <p:cNvPr id="8" name="직사각형 15"/>
          <p:cNvSpPr/>
          <p:nvPr/>
        </p:nvSpPr>
        <p:spPr>
          <a:xfrm>
            <a:off x="0" y="0"/>
            <a:ext cx="5413375" cy="6237288"/>
          </a:xfrm>
          <a:prstGeom prst="rect">
            <a:avLst/>
          </a:prstGeom>
          <a:solidFill>
            <a:schemeClr val="accent3"/>
          </a:solidFill>
          <a:ln w="12700" cap="flat" cmpd="sng" algn="ctr">
            <a:noFill/>
            <a:prstDash val="solid"/>
          </a:ln>
          <a:effectLst>
            <a:outerShdw blurRad="50800" dist="38100" dir="5400000" algn="t" rotWithShape="0">
              <a:prstClr val="black">
                <a:alpha val="40000"/>
              </a:prstClr>
            </a:outerShdw>
          </a:effectLst>
        </p:spPr>
        <p:txBody>
          <a:bodyPr anchor="ctr"/>
          <a:lstStyle/>
          <a:p>
            <a:pPr algn="ctr" eaLnBrk="1" fontAlgn="auto" hangingPunct="1">
              <a:spcBef>
                <a:spcPts val="0"/>
              </a:spcBef>
              <a:spcAft>
                <a:spcPts val="0"/>
              </a:spcAft>
              <a:defRPr/>
            </a:pPr>
            <a:endParaRPr kumimoji="0" lang="ko-KR" altLang="en-US" sz="1600" kern="0" dirty="0">
              <a:solidFill>
                <a:srgbClr val="000000"/>
              </a:solidFill>
              <a:latin typeface="+mn-lt"/>
              <a:ea typeface="+mn-ea"/>
            </a:endParaRPr>
          </a:p>
        </p:txBody>
      </p:sp>
      <p:grpSp>
        <p:nvGrpSpPr>
          <p:cNvPr id="9" name="그룹 10"/>
          <p:cNvGrpSpPr>
            <a:grpSpLocks/>
          </p:cNvGrpSpPr>
          <p:nvPr userDrawn="1"/>
        </p:nvGrpSpPr>
        <p:grpSpPr bwMode="auto">
          <a:xfrm>
            <a:off x="569913" y="188913"/>
            <a:ext cx="4051300" cy="4346575"/>
            <a:chOff x="569607" y="188640"/>
            <a:chExt cx="4051793" cy="4347057"/>
          </a:xfrm>
        </p:grpSpPr>
        <p:pic>
          <p:nvPicPr>
            <p:cNvPr id="10" name="Picture 2" descr="C:\Users\ywpaul.shin\Desktop\CI png\slogan-png.png"/>
            <p:cNvPicPr>
              <a:picLocks noChangeAspect="1" noChangeArrowheads="1"/>
            </p:cNvPicPr>
            <p:nvPr/>
          </p:nvPicPr>
          <p:blipFill>
            <a:blip r:embed="rId3" cstate="print">
              <a:extLst>
                <a:ext uri="{28A0092B-C50C-407E-A947-70E740481C1C}">
                  <a14:useLocalDpi xmlns:a14="http://schemas.microsoft.com/office/drawing/2010/main" val="0"/>
                </a:ext>
              </a:extLst>
            </a:blip>
            <a:srcRect l="48206" r="-1340" b="59511"/>
            <a:stretch>
              <a:fillRect/>
            </a:stretch>
          </p:blipFill>
          <p:spPr bwMode="auto">
            <a:xfrm>
              <a:off x="569607" y="188640"/>
              <a:ext cx="1512168" cy="3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3"/>
            <p:cNvSpPr/>
            <p:nvPr/>
          </p:nvSpPr>
          <p:spPr>
            <a:xfrm>
              <a:off x="787120" y="1219041"/>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2" name="Freeform 17"/>
            <p:cNvSpPr/>
            <p:nvPr/>
          </p:nvSpPr>
          <p:spPr>
            <a:xfrm rot="10800000">
              <a:off x="787120" y="4305483"/>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sp>
        <p:nvSpPr>
          <p:cNvPr id="28" name="내용 개체 틀 27"/>
          <p:cNvSpPr>
            <a:spLocks noGrp="1"/>
          </p:cNvSpPr>
          <p:nvPr>
            <p:ph sz="quarter" idx="14"/>
          </p:nvPr>
        </p:nvSpPr>
        <p:spPr>
          <a:xfrm>
            <a:off x="992561" y="1600151"/>
            <a:ext cx="3528392" cy="792162"/>
          </a:xfrm>
        </p:spPr>
        <p:txBody>
          <a:bodyPr lIns="0">
            <a:noAutofit/>
          </a:bodyPr>
          <a:lstStyle>
            <a:lvl1pPr marL="0" indent="0">
              <a:buNone/>
              <a:defRPr sz="3200" b="1">
                <a:solidFill>
                  <a:schemeClr val="bg1"/>
                </a:solidFill>
              </a:defRPr>
            </a:lvl1pPr>
          </a:lstStyle>
          <a:p>
            <a:pPr lvl="0"/>
            <a:r>
              <a:rPr lang="en-US" altLang="ko-KR" smtClean="0"/>
              <a:t>Click to edit Master text styles</a:t>
            </a:r>
          </a:p>
        </p:txBody>
      </p:sp>
      <p:sp>
        <p:nvSpPr>
          <p:cNvPr id="19"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chemeClr val="bg1">
                    <a:lumMod val="95000"/>
                  </a:schemeClr>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0" name="내용 개체 틀 25"/>
          <p:cNvSpPr>
            <a:spLocks noGrp="1"/>
          </p:cNvSpPr>
          <p:nvPr>
            <p:ph sz="quarter" idx="13"/>
          </p:nvPr>
        </p:nvSpPr>
        <p:spPr>
          <a:xfrm>
            <a:off x="992561" y="5347816"/>
            <a:ext cx="3723902" cy="889496"/>
          </a:xfrm>
        </p:spPr>
        <p:txBody>
          <a:bodyPr lIns="0"/>
          <a:lstStyle>
            <a:lvl1pPr marL="0" indent="0">
              <a:buNone/>
              <a:defRPr sz="1500" b="0">
                <a:solidFill>
                  <a:schemeClr val="bg1">
                    <a:lumMod val="95000"/>
                  </a:schemeClr>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
        <p:nvSpPr>
          <p:cNvPr id="22" name="내용 개체 틀 29"/>
          <p:cNvSpPr>
            <a:spLocks noGrp="1"/>
          </p:cNvSpPr>
          <p:nvPr>
            <p:ph sz="quarter" idx="15"/>
          </p:nvPr>
        </p:nvSpPr>
        <p:spPr>
          <a:xfrm>
            <a:off x="992561" y="3212778"/>
            <a:ext cx="3528392" cy="576262"/>
          </a:xfrm>
        </p:spPr>
        <p:txBody>
          <a:bodyPr lIns="0" rIns="0">
            <a:noAutofit/>
          </a:bodyPr>
          <a:lstStyle>
            <a:lvl1pPr marL="0" indent="0">
              <a:lnSpc>
                <a:spcPct val="85000"/>
              </a:lnSpc>
              <a:buNone/>
              <a:defRPr sz="2400">
                <a:solidFill>
                  <a:schemeClr val="bg1">
                    <a:lumMod val="95000"/>
                  </a:schemeClr>
                </a:solidFill>
                <a:latin typeface="Verdana" pitchFamily="34" charset="0"/>
                <a:cs typeface="Verdana" pitchFamily="34" charset="0"/>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Tree>
    <p:extLst>
      <p:ext uri="{BB962C8B-B14F-4D97-AF65-F5344CB8AC3E}">
        <p14:creationId xmlns:p14="http://schemas.microsoft.com/office/powerpoint/2010/main" val="397864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표지 1_3">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ywpaul.shin\Desktop\양진이\tid020t000082.jpg"/>
          <p:cNvPicPr>
            <a:picLocks noChangeAspect="1" noChangeArrowheads="1"/>
          </p:cNvPicPr>
          <p:nvPr userDrawn="1"/>
        </p:nvPicPr>
        <p:blipFill>
          <a:blip r:embed="rId3">
            <a:extLst>
              <a:ext uri="{28A0092B-C50C-407E-A947-70E740481C1C}">
                <a14:useLocalDpi xmlns:a14="http://schemas.microsoft.com/office/drawing/2010/main" val="0"/>
              </a:ext>
            </a:extLst>
          </a:blip>
          <a:srcRect r="10884"/>
          <a:stretch>
            <a:fillRect/>
          </a:stretch>
        </p:blipFill>
        <p:spPr bwMode="auto">
          <a:xfrm>
            <a:off x="2792413" y="0"/>
            <a:ext cx="7113587"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14"/>
          <p:cNvSpPr/>
          <p:nvPr/>
        </p:nvSpPr>
        <p:spPr>
          <a:xfrm>
            <a:off x="0" y="-4763"/>
            <a:ext cx="5413375" cy="6242051"/>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grpSp>
        <p:nvGrpSpPr>
          <p:cNvPr id="9" name="그룹 20"/>
          <p:cNvGrpSpPr>
            <a:grpSpLocks/>
          </p:cNvGrpSpPr>
          <p:nvPr userDrawn="1"/>
        </p:nvGrpSpPr>
        <p:grpSpPr bwMode="auto">
          <a:xfrm>
            <a:off x="569913" y="188913"/>
            <a:ext cx="4051300" cy="4346575"/>
            <a:chOff x="569607" y="188640"/>
            <a:chExt cx="4051793" cy="4347057"/>
          </a:xfrm>
        </p:grpSpPr>
        <p:pic>
          <p:nvPicPr>
            <p:cNvPr id="10" name="Picture 2" descr="C:\Users\ywpaul.shin\Desktop\CI png\slogan-png.png"/>
            <p:cNvPicPr>
              <a:picLocks noChangeAspect="1" noChangeArrowheads="1"/>
            </p:cNvPicPr>
            <p:nvPr/>
          </p:nvPicPr>
          <p:blipFill>
            <a:blip r:embed="rId4" cstate="print">
              <a:extLst>
                <a:ext uri="{28A0092B-C50C-407E-A947-70E740481C1C}">
                  <a14:useLocalDpi xmlns:a14="http://schemas.microsoft.com/office/drawing/2010/main" val="0"/>
                </a:ext>
              </a:extLst>
            </a:blip>
            <a:srcRect l="48206" r="-1340" b="59511"/>
            <a:stretch>
              <a:fillRect/>
            </a:stretch>
          </p:blipFill>
          <p:spPr bwMode="auto">
            <a:xfrm>
              <a:off x="569607" y="188640"/>
              <a:ext cx="1512168" cy="3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787120" y="1219041"/>
              <a:ext cx="3834280" cy="3316656"/>
              <a:chOff x="787120" y="1219041"/>
              <a:chExt cx="3834280" cy="3316656"/>
            </a:xfrm>
          </p:grpSpPr>
          <p:sp>
            <p:nvSpPr>
              <p:cNvPr id="12" name="Freeform 13"/>
              <p:cNvSpPr/>
              <p:nvPr/>
            </p:nvSpPr>
            <p:spPr>
              <a:xfrm>
                <a:off x="787120" y="1219041"/>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3" name="Freeform 17"/>
              <p:cNvSpPr/>
              <p:nvPr/>
            </p:nvSpPr>
            <p:spPr>
              <a:xfrm rot="10800000">
                <a:off x="787120" y="4305483"/>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3399FF"/>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grpSp>
      <p:sp>
        <p:nvSpPr>
          <p:cNvPr id="28" name="내용 개체 틀 27"/>
          <p:cNvSpPr>
            <a:spLocks noGrp="1"/>
          </p:cNvSpPr>
          <p:nvPr>
            <p:ph sz="quarter" idx="14"/>
          </p:nvPr>
        </p:nvSpPr>
        <p:spPr>
          <a:xfrm>
            <a:off x="992562" y="1600151"/>
            <a:ext cx="3528392" cy="792162"/>
          </a:xfrm>
        </p:spPr>
        <p:txBody>
          <a:bodyPr lIns="0">
            <a:noAutofit/>
          </a:bodyPr>
          <a:lstStyle>
            <a:lvl1pPr marL="0" indent="0">
              <a:buNone/>
              <a:defRPr sz="3200" b="1">
                <a:solidFill>
                  <a:schemeClr val="bg1"/>
                </a:solidFill>
              </a:defRPr>
            </a:lvl1pPr>
          </a:lstStyle>
          <a:p>
            <a:pPr lvl="0"/>
            <a:r>
              <a:rPr lang="en-US" altLang="ko-KR" smtClean="0"/>
              <a:t>Click to edit Master text styles</a:t>
            </a:r>
          </a:p>
        </p:txBody>
      </p:sp>
      <p:sp>
        <p:nvSpPr>
          <p:cNvPr id="30" name="내용 개체 틀 29"/>
          <p:cNvSpPr>
            <a:spLocks noGrp="1"/>
          </p:cNvSpPr>
          <p:nvPr>
            <p:ph sz="quarter" idx="15"/>
          </p:nvPr>
        </p:nvSpPr>
        <p:spPr>
          <a:xfrm>
            <a:off x="992562" y="3094162"/>
            <a:ext cx="3528392" cy="576262"/>
          </a:xfrm>
        </p:spPr>
        <p:txBody>
          <a:bodyPr lIns="0">
            <a:noAutofit/>
          </a:bodyPr>
          <a:lstStyle>
            <a:lvl1pPr marL="0" indent="0">
              <a:buNone/>
              <a:defRPr sz="24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
        <p:nvSpPr>
          <p:cNvPr id="16"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chemeClr val="bg1">
                    <a:lumMod val="95000"/>
                  </a:schemeClr>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17" name="내용 개체 틀 25"/>
          <p:cNvSpPr>
            <a:spLocks noGrp="1"/>
          </p:cNvSpPr>
          <p:nvPr>
            <p:ph sz="quarter" idx="13"/>
          </p:nvPr>
        </p:nvSpPr>
        <p:spPr>
          <a:xfrm>
            <a:off x="992561" y="5347816"/>
            <a:ext cx="3723902" cy="889496"/>
          </a:xfrm>
        </p:spPr>
        <p:txBody>
          <a:bodyPr lIns="0"/>
          <a:lstStyle>
            <a:lvl1pPr marL="0" indent="0">
              <a:buNone/>
              <a:defRPr sz="1500" b="0">
                <a:solidFill>
                  <a:schemeClr val="bg1">
                    <a:lumMod val="95000"/>
                  </a:schemeClr>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Tree>
    <p:extLst>
      <p:ext uri="{BB962C8B-B14F-4D97-AF65-F5344CB8AC3E}">
        <p14:creationId xmlns:p14="http://schemas.microsoft.com/office/powerpoint/2010/main" val="1223297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표지 1_3">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ywpaul.shin\Desktop\양진이\tid020t000083.jpg"/>
          <p:cNvPicPr>
            <a:picLocks noChangeAspect="1" noChangeArrowheads="1"/>
          </p:cNvPicPr>
          <p:nvPr userDrawn="1"/>
        </p:nvPicPr>
        <p:blipFill>
          <a:blip r:embed="rId3">
            <a:extLst>
              <a:ext uri="{28A0092B-C50C-407E-A947-70E740481C1C}">
                <a14:useLocalDpi xmlns:a14="http://schemas.microsoft.com/office/drawing/2010/main" val="0"/>
              </a:ext>
            </a:extLst>
          </a:blip>
          <a:srcRect l="38620" r="9219"/>
          <a:stretch>
            <a:fillRect/>
          </a:stretch>
        </p:blipFill>
        <p:spPr bwMode="auto">
          <a:xfrm>
            <a:off x="4902200" y="0"/>
            <a:ext cx="5003800" cy="624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14"/>
          <p:cNvSpPr/>
          <p:nvPr/>
        </p:nvSpPr>
        <p:spPr>
          <a:xfrm>
            <a:off x="0" y="-4763"/>
            <a:ext cx="5413375" cy="6242051"/>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grpSp>
        <p:nvGrpSpPr>
          <p:cNvPr id="9" name="그룹 20"/>
          <p:cNvGrpSpPr>
            <a:grpSpLocks/>
          </p:cNvGrpSpPr>
          <p:nvPr userDrawn="1"/>
        </p:nvGrpSpPr>
        <p:grpSpPr bwMode="auto">
          <a:xfrm>
            <a:off x="569913" y="188913"/>
            <a:ext cx="4051300" cy="4346575"/>
            <a:chOff x="569607" y="188640"/>
            <a:chExt cx="4051793" cy="4347057"/>
          </a:xfrm>
        </p:grpSpPr>
        <p:pic>
          <p:nvPicPr>
            <p:cNvPr id="10" name="Picture 2" descr="C:\Users\ywpaul.shin\Desktop\CI png\slogan-png.png"/>
            <p:cNvPicPr>
              <a:picLocks noChangeAspect="1" noChangeArrowheads="1"/>
            </p:cNvPicPr>
            <p:nvPr/>
          </p:nvPicPr>
          <p:blipFill>
            <a:blip r:embed="rId4" cstate="print">
              <a:extLst>
                <a:ext uri="{28A0092B-C50C-407E-A947-70E740481C1C}">
                  <a14:useLocalDpi xmlns:a14="http://schemas.microsoft.com/office/drawing/2010/main" val="0"/>
                </a:ext>
              </a:extLst>
            </a:blip>
            <a:srcRect l="48206" r="-1340" b="59511"/>
            <a:stretch>
              <a:fillRect/>
            </a:stretch>
          </p:blipFill>
          <p:spPr bwMode="auto">
            <a:xfrm>
              <a:off x="569607" y="188640"/>
              <a:ext cx="1512168" cy="3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787120" y="1219041"/>
              <a:ext cx="3834280" cy="3316656"/>
              <a:chOff x="787120" y="1219041"/>
              <a:chExt cx="3834280" cy="3316656"/>
            </a:xfrm>
          </p:grpSpPr>
          <p:sp>
            <p:nvSpPr>
              <p:cNvPr id="12" name="Freeform 13"/>
              <p:cNvSpPr/>
              <p:nvPr/>
            </p:nvSpPr>
            <p:spPr>
              <a:xfrm>
                <a:off x="787120" y="1219041"/>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3" name="Freeform 17"/>
              <p:cNvSpPr/>
              <p:nvPr/>
            </p:nvSpPr>
            <p:spPr>
              <a:xfrm rot="10800000">
                <a:off x="787120" y="4305483"/>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3399FF"/>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grpSp>
      <p:sp>
        <p:nvSpPr>
          <p:cNvPr id="28" name="내용 개체 틀 27"/>
          <p:cNvSpPr>
            <a:spLocks noGrp="1"/>
          </p:cNvSpPr>
          <p:nvPr>
            <p:ph sz="quarter" idx="14"/>
          </p:nvPr>
        </p:nvSpPr>
        <p:spPr>
          <a:xfrm>
            <a:off x="992562" y="1600151"/>
            <a:ext cx="3528392" cy="792162"/>
          </a:xfrm>
        </p:spPr>
        <p:txBody>
          <a:bodyPr lIns="0">
            <a:noAutofit/>
          </a:bodyPr>
          <a:lstStyle>
            <a:lvl1pPr marL="0" indent="0">
              <a:buNone/>
              <a:defRPr sz="3200" b="1">
                <a:solidFill>
                  <a:schemeClr val="bg1"/>
                </a:solidFill>
              </a:defRPr>
            </a:lvl1pPr>
          </a:lstStyle>
          <a:p>
            <a:pPr lvl="0"/>
            <a:r>
              <a:rPr lang="en-US" altLang="ko-KR" smtClean="0"/>
              <a:t>Click to edit Master text styles</a:t>
            </a:r>
          </a:p>
        </p:txBody>
      </p:sp>
      <p:sp>
        <p:nvSpPr>
          <p:cNvPr id="17" name="내용 개체 틀 29"/>
          <p:cNvSpPr>
            <a:spLocks noGrp="1"/>
          </p:cNvSpPr>
          <p:nvPr>
            <p:ph sz="quarter" idx="15"/>
          </p:nvPr>
        </p:nvSpPr>
        <p:spPr>
          <a:xfrm>
            <a:off x="992562" y="3094162"/>
            <a:ext cx="3528392" cy="576262"/>
          </a:xfrm>
        </p:spPr>
        <p:txBody>
          <a:bodyPr lIns="0">
            <a:noAutofit/>
          </a:bodyPr>
          <a:lstStyle>
            <a:lvl1pPr marL="0" indent="0">
              <a:buNone/>
              <a:defRPr sz="24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
        <p:nvSpPr>
          <p:cNvPr id="18"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chemeClr val="bg1">
                    <a:lumMod val="95000"/>
                  </a:schemeClr>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1" name="내용 개체 틀 25"/>
          <p:cNvSpPr>
            <a:spLocks noGrp="1"/>
          </p:cNvSpPr>
          <p:nvPr>
            <p:ph sz="quarter" idx="13"/>
          </p:nvPr>
        </p:nvSpPr>
        <p:spPr>
          <a:xfrm>
            <a:off x="992561" y="5347816"/>
            <a:ext cx="3723902" cy="889496"/>
          </a:xfrm>
        </p:spPr>
        <p:txBody>
          <a:bodyPr lIns="0"/>
          <a:lstStyle>
            <a:lvl1pPr marL="0" indent="0">
              <a:buNone/>
              <a:defRPr sz="1500" b="0">
                <a:solidFill>
                  <a:schemeClr val="bg1">
                    <a:lumMod val="95000"/>
                  </a:schemeClr>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Tree>
    <p:extLst>
      <p:ext uri="{BB962C8B-B14F-4D97-AF65-F5344CB8AC3E}">
        <p14:creationId xmlns:p14="http://schemas.microsoft.com/office/powerpoint/2010/main" val="418867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표지 1_3">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ywpaul.shin\Desktop\양진이\9358422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1175" y="0"/>
            <a:ext cx="9394825"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14"/>
          <p:cNvSpPr/>
          <p:nvPr/>
        </p:nvSpPr>
        <p:spPr>
          <a:xfrm>
            <a:off x="0" y="-4763"/>
            <a:ext cx="5413375" cy="6242051"/>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grpSp>
        <p:nvGrpSpPr>
          <p:cNvPr id="9" name="그룹 20"/>
          <p:cNvGrpSpPr>
            <a:grpSpLocks/>
          </p:cNvGrpSpPr>
          <p:nvPr userDrawn="1"/>
        </p:nvGrpSpPr>
        <p:grpSpPr bwMode="auto">
          <a:xfrm>
            <a:off x="569913" y="188913"/>
            <a:ext cx="4051300" cy="4346575"/>
            <a:chOff x="569607" y="188640"/>
            <a:chExt cx="4051793" cy="4347057"/>
          </a:xfrm>
        </p:grpSpPr>
        <p:pic>
          <p:nvPicPr>
            <p:cNvPr id="10" name="Picture 2" descr="C:\Users\ywpaul.shin\Desktop\CI png\slogan-png.png"/>
            <p:cNvPicPr>
              <a:picLocks noChangeAspect="1" noChangeArrowheads="1"/>
            </p:cNvPicPr>
            <p:nvPr/>
          </p:nvPicPr>
          <p:blipFill>
            <a:blip r:embed="rId4" cstate="print">
              <a:extLst>
                <a:ext uri="{28A0092B-C50C-407E-A947-70E740481C1C}">
                  <a14:useLocalDpi xmlns:a14="http://schemas.microsoft.com/office/drawing/2010/main" val="0"/>
                </a:ext>
              </a:extLst>
            </a:blip>
            <a:srcRect l="48206" r="-1340" b="59511"/>
            <a:stretch>
              <a:fillRect/>
            </a:stretch>
          </p:blipFill>
          <p:spPr bwMode="auto">
            <a:xfrm>
              <a:off x="569607" y="188640"/>
              <a:ext cx="1512168" cy="3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787120" y="1219041"/>
              <a:ext cx="3834280" cy="3316656"/>
              <a:chOff x="787120" y="1219041"/>
              <a:chExt cx="3834280" cy="3316656"/>
            </a:xfrm>
          </p:grpSpPr>
          <p:sp>
            <p:nvSpPr>
              <p:cNvPr id="12" name="Freeform 13"/>
              <p:cNvSpPr/>
              <p:nvPr/>
            </p:nvSpPr>
            <p:spPr>
              <a:xfrm>
                <a:off x="787120" y="1219041"/>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3" name="Freeform 17"/>
              <p:cNvSpPr/>
              <p:nvPr/>
            </p:nvSpPr>
            <p:spPr>
              <a:xfrm rot="10800000">
                <a:off x="787120" y="4305483"/>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3399FF"/>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grpSp>
      <p:sp>
        <p:nvSpPr>
          <p:cNvPr id="28" name="내용 개체 틀 27"/>
          <p:cNvSpPr>
            <a:spLocks noGrp="1"/>
          </p:cNvSpPr>
          <p:nvPr>
            <p:ph sz="quarter" idx="14"/>
          </p:nvPr>
        </p:nvSpPr>
        <p:spPr>
          <a:xfrm>
            <a:off x="992562" y="1600151"/>
            <a:ext cx="3528392" cy="792162"/>
          </a:xfrm>
        </p:spPr>
        <p:txBody>
          <a:bodyPr lIns="0">
            <a:noAutofit/>
          </a:bodyPr>
          <a:lstStyle>
            <a:lvl1pPr marL="0" indent="0">
              <a:buNone/>
              <a:defRPr sz="3200" b="1">
                <a:solidFill>
                  <a:schemeClr val="bg1"/>
                </a:solidFill>
              </a:defRPr>
            </a:lvl1pPr>
          </a:lstStyle>
          <a:p>
            <a:pPr lvl="0"/>
            <a:r>
              <a:rPr lang="en-US" altLang="ko-KR" smtClean="0"/>
              <a:t>Click to edit Master text styles</a:t>
            </a:r>
          </a:p>
        </p:txBody>
      </p:sp>
      <p:sp>
        <p:nvSpPr>
          <p:cNvPr id="16" name="내용 개체 틀 29"/>
          <p:cNvSpPr>
            <a:spLocks noGrp="1"/>
          </p:cNvSpPr>
          <p:nvPr>
            <p:ph sz="quarter" idx="15"/>
          </p:nvPr>
        </p:nvSpPr>
        <p:spPr>
          <a:xfrm>
            <a:off x="992562" y="3094162"/>
            <a:ext cx="3528392" cy="576262"/>
          </a:xfrm>
        </p:spPr>
        <p:txBody>
          <a:bodyPr lIns="0">
            <a:noAutofit/>
          </a:bodyPr>
          <a:lstStyle>
            <a:lvl1pPr marL="0" indent="0">
              <a:buNone/>
              <a:defRPr sz="24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
        <p:nvSpPr>
          <p:cNvPr id="17"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chemeClr val="bg1">
                    <a:lumMod val="95000"/>
                  </a:schemeClr>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18" name="내용 개체 틀 25"/>
          <p:cNvSpPr>
            <a:spLocks noGrp="1"/>
          </p:cNvSpPr>
          <p:nvPr>
            <p:ph sz="quarter" idx="13"/>
          </p:nvPr>
        </p:nvSpPr>
        <p:spPr>
          <a:xfrm>
            <a:off x="992561" y="5347816"/>
            <a:ext cx="3723902" cy="889496"/>
          </a:xfrm>
        </p:spPr>
        <p:txBody>
          <a:bodyPr lIns="0"/>
          <a:lstStyle>
            <a:lvl1pPr marL="0" indent="0">
              <a:buNone/>
              <a:defRPr sz="1500" b="0">
                <a:solidFill>
                  <a:schemeClr val="bg1">
                    <a:lumMod val="95000"/>
                  </a:schemeClr>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Tree>
    <p:extLst>
      <p:ext uri="{BB962C8B-B14F-4D97-AF65-F5344CB8AC3E}">
        <p14:creationId xmlns:p14="http://schemas.microsoft.com/office/powerpoint/2010/main" val="290870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표지 1_3">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ywpaul.shin\Desktop\양진이\9378236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7600" y="0"/>
            <a:ext cx="6248400"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14"/>
          <p:cNvSpPr/>
          <p:nvPr/>
        </p:nvSpPr>
        <p:spPr>
          <a:xfrm>
            <a:off x="0" y="-4763"/>
            <a:ext cx="5413375" cy="6242051"/>
          </a:xfrm>
          <a:prstGeom prst="rect">
            <a:avLst/>
          </a:prstGeom>
          <a:gradFill flip="none" rotWithShape="1">
            <a:gsLst>
              <a:gs pos="16000">
                <a:schemeClr val="accent5">
                  <a:lumMod val="75000"/>
                </a:schemeClr>
              </a:gs>
              <a:gs pos="100000">
                <a:srgbClr val="0070C0"/>
              </a:gs>
            </a:gsLst>
            <a:lin ang="18900000" scaled="1"/>
            <a:tileRect/>
          </a:gra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600" dirty="0">
              <a:solidFill>
                <a:prstClr val="black"/>
              </a:solidFill>
            </a:endParaRPr>
          </a:p>
        </p:txBody>
      </p:sp>
      <p:grpSp>
        <p:nvGrpSpPr>
          <p:cNvPr id="9" name="그룹 20"/>
          <p:cNvGrpSpPr>
            <a:grpSpLocks/>
          </p:cNvGrpSpPr>
          <p:nvPr userDrawn="1"/>
        </p:nvGrpSpPr>
        <p:grpSpPr bwMode="auto">
          <a:xfrm>
            <a:off x="569913" y="188913"/>
            <a:ext cx="4051300" cy="4346575"/>
            <a:chOff x="569607" y="188640"/>
            <a:chExt cx="4051793" cy="4347057"/>
          </a:xfrm>
        </p:grpSpPr>
        <p:pic>
          <p:nvPicPr>
            <p:cNvPr id="10" name="Picture 2" descr="C:\Users\ywpaul.shin\Desktop\CI png\slogan-png.png"/>
            <p:cNvPicPr>
              <a:picLocks noChangeAspect="1" noChangeArrowheads="1"/>
            </p:cNvPicPr>
            <p:nvPr/>
          </p:nvPicPr>
          <p:blipFill>
            <a:blip r:embed="rId4" cstate="print">
              <a:extLst>
                <a:ext uri="{28A0092B-C50C-407E-A947-70E740481C1C}">
                  <a14:useLocalDpi xmlns:a14="http://schemas.microsoft.com/office/drawing/2010/main" val="0"/>
                </a:ext>
              </a:extLst>
            </a:blip>
            <a:srcRect l="48206" r="-1340" b="59511"/>
            <a:stretch>
              <a:fillRect/>
            </a:stretch>
          </p:blipFill>
          <p:spPr bwMode="auto">
            <a:xfrm>
              <a:off x="569607" y="188640"/>
              <a:ext cx="1512168" cy="3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787120" y="1219041"/>
              <a:ext cx="3834280" cy="3316656"/>
              <a:chOff x="787120" y="1219041"/>
              <a:chExt cx="3834280" cy="3316656"/>
            </a:xfrm>
          </p:grpSpPr>
          <p:sp>
            <p:nvSpPr>
              <p:cNvPr id="12" name="Freeform 13"/>
              <p:cNvSpPr/>
              <p:nvPr/>
            </p:nvSpPr>
            <p:spPr>
              <a:xfrm>
                <a:off x="787120" y="1219041"/>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accent3"/>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sp>
            <p:nvSpPr>
              <p:cNvPr id="13" name="Freeform 17"/>
              <p:cNvSpPr/>
              <p:nvPr/>
            </p:nvSpPr>
            <p:spPr>
              <a:xfrm rot="10800000">
                <a:off x="787120" y="4305483"/>
                <a:ext cx="3834280" cy="230214"/>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3399FF"/>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p>
            </p:txBody>
          </p:sp>
        </p:grpSp>
      </p:grpSp>
      <p:sp>
        <p:nvSpPr>
          <p:cNvPr id="28" name="내용 개체 틀 27"/>
          <p:cNvSpPr>
            <a:spLocks noGrp="1"/>
          </p:cNvSpPr>
          <p:nvPr>
            <p:ph sz="quarter" idx="14"/>
          </p:nvPr>
        </p:nvSpPr>
        <p:spPr>
          <a:xfrm>
            <a:off x="992562" y="1600151"/>
            <a:ext cx="3528392" cy="792162"/>
          </a:xfrm>
        </p:spPr>
        <p:txBody>
          <a:bodyPr lIns="0">
            <a:noAutofit/>
          </a:bodyPr>
          <a:lstStyle>
            <a:lvl1pPr marL="0" indent="0">
              <a:buNone/>
              <a:defRPr sz="3200" b="1">
                <a:solidFill>
                  <a:schemeClr val="bg1"/>
                </a:solidFill>
              </a:defRPr>
            </a:lvl1pPr>
          </a:lstStyle>
          <a:p>
            <a:pPr lvl="0"/>
            <a:r>
              <a:rPr lang="en-US" altLang="ko-KR" smtClean="0"/>
              <a:t>Click to edit Master text styles</a:t>
            </a:r>
          </a:p>
        </p:txBody>
      </p:sp>
      <p:sp>
        <p:nvSpPr>
          <p:cNvPr id="16" name="내용 개체 틀 29"/>
          <p:cNvSpPr>
            <a:spLocks noGrp="1"/>
          </p:cNvSpPr>
          <p:nvPr>
            <p:ph sz="quarter" idx="15"/>
          </p:nvPr>
        </p:nvSpPr>
        <p:spPr>
          <a:xfrm>
            <a:off x="992562" y="3094162"/>
            <a:ext cx="3528392" cy="576262"/>
          </a:xfrm>
        </p:spPr>
        <p:txBody>
          <a:bodyPr lIns="0">
            <a:noAutofit/>
          </a:bodyPr>
          <a:lstStyle>
            <a:lvl1pPr marL="0" indent="0">
              <a:buNone/>
              <a:defRPr sz="2400">
                <a:solidFill>
                  <a:schemeClr val="bg1"/>
                </a:solidFill>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
        <p:nvSpPr>
          <p:cNvPr id="17" name="부제목 2"/>
          <p:cNvSpPr>
            <a:spLocks noGrp="1"/>
          </p:cNvSpPr>
          <p:nvPr>
            <p:ph type="subTitle" idx="1"/>
          </p:nvPr>
        </p:nvSpPr>
        <p:spPr>
          <a:xfrm>
            <a:off x="992560" y="5026257"/>
            <a:ext cx="3723902" cy="346959"/>
          </a:xfrm>
        </p:spPr>
        <p:txBody>
          <a:bodyPr lIns="0" tIns="0" rIns="0" bIns="0">
            <a:normAutofit/>
          </a:bodyPr>
          <a:lstStyle>
            <a:lvl1pPr marL="0" indent="0" algn="l">
              <a:buNone/>
              <a:defRPr lang="ko-KR" altLang="en-US" sz="1400" kern="1200" dirty="0">
                <a:solidFill>
                  <a:schemeClr val="bg1">
                    <a:lumMod val="95000"/>
                  </a:schemeClr>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1" name="내용 개체 틀 25"/>
          <p:cNvSpPr>
            <a:spLocks noGrp="1"/>
          </p:cNvSpPr>
          <p:nvPr>
            <p:ph sz="quarter" idx="13"/>
          </p:nvPr>
        </p:nvSpPr>
        <p:spPr>
          <a:xfrm>
            <a:off x="992561" y="5347816"/>
            <a:ext cx="3723902" cy="889496"/>
          </a:xfrm>
        </p:spPr>
        <p:txBody>
          <a:bodyPr lIns="0"/>
          <a:lstStyle>
            <a:lvl1pPr marL="0" indent="0">
              <a:buNone/>
              <a:defRPr sz="1500" b="0">
                <a:solidFill>
                  <a:schemeClr val="bg1">
                    <a:lumMod val="95000"/>
                  </a:schemeClr>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Tree>
    <p:extLst>
      <p:ext uri="{BB962C8B-B14F-4D97-AF65-F5344CB8AC3E}">
        <p14:creationId xmlns:p14="http://schemas.microsoft.com/office/powerpoint/2010/main" val="348653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표지 2_1">
    <p:spTree>
      <p:nvGrpSpPr>
        <p:cNvPr id="1" name=""/>
        <p:cNvGrpSpPr/>
        <p:nvPr/>
      </p:nvGrpSpPr>
      <p:grpSpPr>
        <a:xfrm>
          <a:off x="0" y="0"/>
          <a:ext cx="0" cy="0"/>
          <a:chOff x="0" y="0"/>
          <a:chExt cx="0" cy="0"/>
        </a:xfrm>
      </p:grpSpPr>
      <p:pic>
        <p:nvPicPr>
          <p:cNvPr id="6" name="Picture 4" descr="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7650"/>
            <a:ext cx="12795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38"/>
          <p:cNvSpPr/>
          <p:nvPr/>
        </p:nvSpPr>
        <p:spPr>
          <a:xfrm rot="16200000">
            <a:off x="-762793"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sp>
        <p:nvSpPr>
          <p:cNvPr id="8" name="Freeform 38"/>
          <p:cNvSpPr/>
          <p:nvPr/>
        </p:nvSpPr>
        <p:spPr>
          <a:xfrm rot="5400000">
            <a:off x="7806532"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rgbClr val="009CE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pic>
        <p:nvPicPr>
          <p:cNvPr id="9" name="Picture 2" descr="C:\Users\ywpaul.shin\Desktop\CI png New\CI-Eng-Sig-Blue.png"/>
          <p:cNvPicPr>
            <a:picLocks noChangeAspect="1" noChangeArrowheads="1"/>
          </p:cNvPicPr>
          <p:nvPr userDrawn="1"/>
        </p:nvPicPr>
        <p:blipFill>
          <a:blip r:embed="rId3">
            <a:extLst>
              <a:ext uri="{28A0092B-C50C-407E-A947-70E740481C1C}">
                <a14:useLocalDpi xmlns:a14="http://schemas.microsoft.com/office/drawing/2010/main" val="0"/>
              </a:ext>
            </a:extLst>
          </a:blip>
          <a:srcRect r="36272" b="46384"/>
          <a:stretch>
            <a:fillRect/>
          </a:stretch>
        </p:blipFill>
        <p:spPr bwMode="auto">
          <a:xfrm>
            <a:off x="7345363" y="6315075"/>
            <a:ext cx="23193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userDrawn="1"/>
        </p:nvSpPr>
        <p:spPr bwMode="auto">
          <a:xfrm>
            <a:off x="992188" y="6432550"/>
            <a:ext cx="4608512" cy="230188"/>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latinLnBrk="1">
              <a:defRPr/>
            </a:pPr>
            <a:r>
              <a:rPr kumimoji="0" lang="en-US" altLang="ko-KR" sz="900" dirty="0" smtClean="0">
                <a:solidFill>
                  <a:srgbClr val="000000"/>
                </a:solidFill>
                <a:latin typeface="Verdana" pitchFamily="34" charset="0"/>
              </a:rPr>
              <a:t>Copyright © 2013 Samsung SDS Co., Ltd. All rights reserved   |  Confidential </a:t>
            </a:r>
          </a:p>
        </p:txBody>
      </p:sp>
      <p:sp>
        <p:nvSpPr>
          <p:cNvPr id="3" name="부제목 2"/>
          <p:cNvSpPr>
            <a:spLocks noGrp="1"/>
          </p:cNvSpPr>
          <p:nvPr>
            <p:ph type="subTitle" idx="1"/>
          </p:nvPr>
        </p:nvSpPr>
        <p:spPr>
          <a:xfrm>
            <a:off x="992560" y="5026257"/>
            <a:ext cx="3960440" cy="346959"/>
          </a:xfrm>
        </p:spPr>
        <p:txBody>
          <a:bodyPr lIns="0" tIns="0" rIns="0" bIns="0">
            <a:normAutofit/>
          </a:bodyPr>
          <a:lstStyle>
            <a:lvl1pPr marL="0" indent="0" algn="l">
              <a:buNone/>
              <a:defRPr lang="ko-KR" altLang="en-US" sz="1400" kern="1200" dirty="0">
                <a:solidFill>
                  <a:srgbClr val="7F7F7F"/>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6" name="내용 개체 틀 25"/>
          <p:cNvSpPr>
            <a:spLocks noGrp="1"/>
          </p:cNvSpPr>
          <p:nvPr>
            <p:ph sz="quarter" idx="13"/>
          </p:nvPr>
        </p:nvSpPr>
        <p:spPr>
          <a:xfrm>
            <a:off x="992561" y="5347816"/>
            <a:ext cx="3960440" cy="889496"/>
          </a:xfrm>
        </p:spPr>
        <p:txBody>
          <a:bodyPr lIns="0"/>
          <a:lstStyle>
            <a:lvl1pPr marL="0" indent="0">
              <a:buNone/>
              <a:defRPr sz="1500" b="0">
                <a:solidFill>
                  <a:srgbClr val="7F7F7F"/>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
        <p:nvSpPr>
          <p:cNvPr id="28" name="내용 개체 틀 27"/>
          <p:cNvSpPr>
            <a:spLocks noGrp="1"/>
          </p:cNvSpPr>
          <p:nvPr>
            <p:ph sz="quarter" idx="14"/>
          </p:nvPr>
        </p:nvSpPr>
        <p:spPr>
          <a:xfrm>
            <a:off x="992560" y="1600151"/>
            <a:ext cx="7956884" cy="792162"/>
          </a:xfrm>
        </p:spPr>
        <p:txBody>
          <a:bodyPr lIns="0">
            <a:noAutofit/>
          </a:bodyPr>
          <a:lstStyle>
            <a:lvl1pPr marL="0" indent="0">
              <a:lnSpc>
                <a:spcPct val="85000"/>
              </a:lnSpc>
              <a:buNone/>
              <a:defRPr sz="3500" b="1">
                <a:solidFill>
                  <a:srgbClr val="7F7F7F"/>
                </a:solidFill>
                <a:latin typeface="Verdana" pitchFamily="34" charset="0"/>
                <a:cs typeface="Verdana" pitchFamily="34" charset="0"/>
              </a:defRPr>
            </a:lvl1pPr>
          </a:lstStyle>
          <a:p>
            <a:pPr lvl="0"/>
            <a:r>
              <a:rPr lang="en-US" altLang="ko-KR" smtClean="0"/>
              <a:t>Click to edit Master text styles</a:t>
            </a:r>
          </a:p>
        </p:txBody>
      </p:sp>
      <p:sp>
        <p:nvSpPr>
          <p:cNvPr id="30" name="내용 개체 틀 29"/>
          <p:cNvSpPr>
            <a:spLocks noGrp="1"/>
          </p:cNvSpPr>
          <p:nvPr>
            <p:ph sz="quarter" idx="15"/>
          </p:nvPr>
        </p:nvSpPr>
        <p:spPr>
          <a:xfrm>
            <a:off x="992560" y="2924944"/>
            <a:ext cx="7956884" cy="576262"/>
          </a:xfrm>
        </p:spPr>
        <p:txBody>
          <a:bodyPr lIns="0">
            <a:noAutofit/>
          </a:bodyPr>
          <a:lstStyle>
            <a:lvl1pPr marL="0" indent="0">
              <a:lnSpc>
                <a:spcPct val="85000"/>
              </a:lnSpc>
              <a:buNone/>
              <a:defRPr sz="2800">
                <a:solidFill>
                  <a:srgbClr val="7F7F7F"/>
                </a:solidFill>
                <a:latin typeface="Verdana" pitchFamily="34" charset="0"/>
                <a:cs typeface="Verdana" pitchFamily="34" charset="0"/>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Tree>
    <p:extLst>
      <p:ext uri="{BB962C8B-B14F-4D97-AF65-F5344CB8AC3E}">
        <p14:creationId xmlns:p14="http://schemas.microsoft.com/office/powerpoint/2010/main" val="906524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표지 2_2">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9584" t="343" r="9479"/>
          <a:stretch>
            <a:fillRect/>
          </a:stretch>
        </p:blipFill>
        <p:spPr bwMode="auto">
          <a:xfrm>
            <a:off x="4763" y="0"/>
            <a:ext cx="990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직사각형 15"/>
          <p:cNvSpPr/>
          <p:nvPr/>
        </p:nvSpPr>
        <p:spPr>
          <a:xfrm>
            <a:off x="0" y="0"/>
            <a:ext cx="9906000" cy="6237288"/>
          </a:xfrm>
          <a:prstGeom prst="rect">
            <a:avLst/>
          </a:prstGeom>
          <a:solidFill>
            <a:schemeClr val="accent3"/>
          </a:solidFill>
          <a:ln w="12700" cap="flat" cmpd="sng" algn="ctr">
            <a:noFill/>
            <a:prstDash val="solid"/>
          </a:ln>
          <a:effectLst>
            <a:outerShdw blurRad="50800" dist="38100" dir="5400000" algn="t" rotWithShape="0">
              <a:prstClr val="black">
                <a:alpha val="40000"/>
              </a:prstClr>
            </a:outerShdw>
          </a:effectLst>
        </p:spPr>
        <p:txBody>
          <a:bodyPr anchor="ctr"/>
          <a:lstStyle/>
          <a:p>
            <a:pPr algn="ctr" eaLnBrk="1" fontAlgn="auto" hangingPunct="1">
              <a:spcBef>
                <a:spcPts val="0"/>
              </a:spcBef>
              <a:spcAft>
                <a:spcPts val="0"/>
              </a:spcAft>
              <a:defRPr/>
            </a:pPr>
            <a:endParaRPr kumimoji="0" lang="ko-KR" altLang="en-US" sz="1600" kern="0" dirty="0">
              <a:solidFill>
                <a:srgbClr val="000000"/>
              </a:solidFill>
              <a:latin typeface="+mn-lt"/>
              <a:ea typeface="+mn-ea"/>
            </a:endParaRPr>
          </a:p>
        </p:txBody>
      </p:sp>
      <p:pic>
        <p:nvPicPr>
          <p:cNvPr id="8" name="Picture 2" descr="C:\Users\ywpaul.shin\Desktop\CI png\slogan-png.png"/>
          <p:cNvPicPr>
            <a:picLocks noChangeAspect="1" noChangeArrowheads="1"/>
          </p:cNvPicPr>
          <p:nvPr/>
        </p:nvPicPr>
        <p:blipFill>
          <a:blip r:embed="rId3" cstate="print">
            <a:extLst>
              <a:ext uri="{28A0092B-C50C-407E-A947-70E740481C1C}">
                <a14:useLocalDpi xmlns:a14="http://schemas.microsoft.com/office/drawing/2010/main" val="0"/>
              </a:ext>
            </a:extLst>
          </a:blip>
          <a:srcRect l="48206" r="-1340" b="59511"/>
          <a:stretch>
            <a:fillRect/>
          </a:stretch>
        </p:blipFill>
        <p:spPr bwMode="auto">
          <a:xfrm>
            <a:off x="344488" y="188913"/>
            <a:ext cx="15128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38"/>
          <p:cNvSpPr/>
          <p:nvPr/>
        </p:nvSpPr>
        <p:spPr>
          <a:xfrm rot="16200000">
            <a:off x="-762793"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lumMod val="95000"/>
              </a:schemeClr>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sp>
        <p:nvSpPr>
          <p:cNvPr id="10" name="Freeform 38"/>
          <p:cNvSpPr/>
          <p:nvPr/>
        </p:nvSpPr>
        <p:spPr>
          <a:xfrm rot="5400000">
            <a:off x="7806532" y="2664619"/>
            <a:ext cx="2855912" cy="222250"/>
          </a:xfrm>
          <a:custGeom>
            <a:avLst/>
            <a:gdLst>
              <a:gd name="connsiteX0" fmla="*/ 0 w 3679825"/>
              <a:gd name="connsiteY0" fmla="*/ 158750 h 158750"/>
              <a:gd name="connsiteX1" fmla="*/ 0 w 3679825"/>
              <a:gd name="connsiteY1" fmla="*/ 0 h 158750"/>
              <a:gd name="connsiteX2" fmla="*/ 3679825 w 3679825"/>
              <a:gd name="connsiteY2" fmla="*/ 0 h 158750"/>
              <a:gd name="connsiteX3" fmla="*/ 3679825 w 3679825"/>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3679825" h="158750">
                <a:moveTo>
                  <a:pt x="0" y="158750"/>
                </a:moveTo>
                <a:lnTo>
                  <a:pt x="0" y="0"/>
                </a:lnTo>
                <a:lnTo>
                  <a:pt x="3679825" y="0"/>
                </a:lnTo>
                <a:lnTo>
                  <a:pt x="3679825" y="158750"/>
                </a:lnTo>
              </a:path>
            </a:pathLst>
          </a:custGeom>
          <a:ln w="155575" cap="flat" cmpd="sng" algn="ctr">
            <a:solidFill>
              <a:schemeClr val="bg1">
                <a:lumMod val="95000"/>
              </a:schemeClr>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latinLnBrk="1" hangingPunct="1">
              <a:spcBef>
                <a:spcPts val="0"/>
              </a:spcBef>
              <a:spcAft>
                <a:spcPts val="0"/>
              </a:spcAft>
              <a:defRPr/>
            </a:pPr>
            <a:endParaRPr kumimoji="0" lang="en-US">
              <a:solidFill>
                <a:prstClr val="black"/>
              </a:solidFill>
            </a:endParaRPr>
          </a:p>
        </p:txBody>
      </p:sp>
      <p:sp>
        <p:nvSpPr>
          <p:cNvPr id="11" name="Text Box 9"/>
          <p:cNvSpPr txBox="1">
            <a:spLocks noChangeArrowheads="1"/>
          </p:cNvSpPr>
          <p:nvPr userDrawn="1"/>
        </p:nvSpPr>
        <p:spPr bwMode="auto">
          <a:xfrm>
            <a:off x="992188" y="6432550"/>
            <a:ext cx="4608512" cy="230188"/>
          </a:xfrm>
          <a:prstGeom prst="rect">
            <a:avLst/>
          </a:prstGeom>
          <a:noFill/>
          <a:ln>
            <a:noFill/>
          </a:ln>
          <a:extLst/>
        </p:spPr>
        <p:txBody>
          <a:bodyPr lIns="0">
            <a:spAutoFit/>
          </a:bodyPr>
          <a:lstStyle>
            <a:lvl1pPr eaLnBrk="0" hangingPunct="0">
              <a:defRPr>
                <a:solidFill>
                  <a:schemeClr val="tx1"/>
                </a:solidFill>
                <a:latin typeface="Arial" charset="0"/>
                <a:ea typeface="맑은 고딕" pitchFamily="50" charset="-127"/>
              </a:defRPr>
            </a:lvl1pPr>
            <a:lvl2pPr marL="742950" indent="-285750" eaLnBrk="0" hangingPunct="0">
              <a:defRPr>
                <a:solidFill>
                  <a:schemeClr val="tx1"/>
                </a:solidFill>
                <a:latin typeface="Arial" charset="0"/>
                <a:ea typeface="맑은 고딕" pitchFamily="50" charset="-127"/>
              </a:defRPr>
            </a:lvl2pPr>
            <a:lvl3pPr marL="1143000" indent="-228600" eaLnBrk="0" hangingPunct="0">
              <a:defRPr>
                <a:solidFill>
                  <a:schemeClr val="tx1"/>
                </a:solidFill>
                <a:latin typeface="Arial" charset="0"/>
                <a:ea typeface="맑은 고딕" pitchFamily="50" charset="-127"/>
              </a:defRPr>
            </a:lvl3pPr>
            <a:lvl4pPr marL="1600200" indent="-228600" eaLnBrk="0" hangingPunct="0">
              <a:defRPr>
                <a:solidFill>
                  <a:schemeClr val="tx1"/>
                </a:solidFill>
                <a:latin typeface="Arial" charset="0"/>
                <a:ea typeface="맑은 고딕" pitchFamily="50" charset="-127"/>
              </a:defRPr>
            </a:lvl4pPr>
            <a:lvl5pPr marL="2057400" indent="-228600" eaLnBrk="0" hangingPunct="0">
              <a:defRPr>
                <a:solidFill>
                  <a:schemeClr val="tx1"/>
                </a:solidFill>
                <a:latin typeface="Arial" charset="0"/>
                <a:ea typeface="맑은 고딕" pitchFamily="50" charset="-127"/>
              </a:defRPr>
            </a:lvl5pPr>
            <a:lvl6pPr marL="2514600" indent="-228600" eaLnBrk="0" fontAlgn="base" hangingPunct="0">
              <a:spcBef>
                <a:spcPct val="0"/>
              </a:spcBef>
              <a:spcAft>
                <a:spcPct val="0"/>
              </a:spcAft>
              <a:defRPr>
                <a:solidFill>
                  <a:schemeClr val="tx1"/>
                </a:solidFill>
                <a:latin typeface="Arial" charset="0"/>
                <a:ea typeface="맑은 고딕" pitchFamily="50" charset="-127"/>
              </a:defRPr>
            </a:lvl6pPr>
            <a:lvl7pPr marL="2971800" indent="-228600" eaLnBrk="0" fontAlgn="base" hangingPunct="0">
              <a:spcBef>
                <a:spcPct val="0"/>
              </a:spcBef>
              <a:spcAft>
                <a:spcPct val="0"/>
              </a:spcAft>
              <a:defRPr>
                <a:solidFill>
                  <a:schemeClr val="tx1"/>
                </a:solidFill>
                <a:latin typeface="Arial" charset="0"/>
                <a:ea typeface="맑은 고딕" pitchFamily="50" charset="-127"/>
              </a:defRPr>
            </a:lvl7pPr>
            <a:lvl8pPr marL="3429000" indent="-228600" eaLnBrk="0" fontAlgn="base" hangingPunct="0">
              <a:spcBef>
                <a:spcPct val="0"/>
              </a:spcBef>
              <a:spcAft>
                <a:spcPct val="0"/>
              </a:spcAft>
              <a:defRPr>
                <a:solidFill>
                  <a:schemeClr val="tx1"/>
                </a:solidFill>
                <a:latin typeface="Arial" charset="0"/>
                <a:ea typeface="맑은 고딕" pitchFamily="50" charset="-127"/>
              </a:defRPr>
            </a:lvl8pPr>
            <a:lvl9pPr marL="3886200" indent="-228600" eaLnBrk="0" fontAlgn="base" hangingPunct="0">
              <a:spcBef>
                <a:spcPct val="0"/>
              </a:spcBef>
              <a:spcAft>
                <a:spcPct val="0"/>
              </a:spcAft>
              <a:defRPr>
                <a:solidFill>
                  <a:schemeClr val="tx1"/>
                </a:solidFill>
                <a:latin typeface="Arial" charset="0"/>
                <a:ea typeface="맑은 고딕" pitchFamily="50" charset="-127"/>
              </a:defRPr>
            </a:lvl9pPr>
          </a:lstStyle>
          <a:p>
            <a:pPr latinLnBrk="1">
              <a:defRPr/>
            </a:pPr>
            <a:r>
              <a:rPr kumimoji="0" lang="en-US" altLang="ko-KR" sz="900" dirty="0" smtClean="0">
                <a:solidFill>
                  <a:srgbClr val="000000"/>
                </a:solidFill>
                <a:latin typeface="Verdana" pitchFamily="34" charset="0"/>
              </a:rPr>
              <a:t>Copyright © 2013 Samsung SDS Co., Ltd. All rights reserved   |  Confidential </a:t>
            </a:r>
          </a:p>
        </p:txBody>
      </p:sp>
      <p:sp>
        <p:nvSpPr>
          <p:cNvPr id="3" name="부제목 2"/>
          <p:cNvSpPr>
            <a:spLocks noGrp="1"/>
          </p:cNvSpPr>
          <p:nvPr>
            <p:ph type="subTitle" idx="1"/>
          </p:nvPr>
        </p:nvSpPr>
        <p:spPr>
          <a:xfrm>
            <a:off x="992560" y="5026257"/>
            <a:ext cx="3960440" cy="346959"/>
          </a:xfrm>
        </p:spPr>
        <p:txBody>
          <a:bodyPr lIns="0" tIns="0" rIns="0" bIns="0">
            <a:normAutofit/>
          </a:bodyPr>
          <a:lstStyle>
            <a:lvl1pPr marL="0" indent="0" algn="l">
              <a:buNone/>
              <a:defRPr lang="ko-KR" altLang="en-US" sz="1400" kern="1200" dirty="0">
                <a:solidFill>
                  <a:schemeClr val="bg1"/>
                </a:solidFill>
                <a:latin typeface="Verdana" pitchFamily="34" charset="0"/>
                <a:ea typeface="+mn-ea"/>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26" name="내용 개체 틀 25"/>
          <p:cNvSpPr>
            <a:spLocks noGrp="1"/>
          </p:cNvSpPr>
          <p:nvPr>
            <p:ph sz="quarter" idx="13"/>
          </p:nvPr>
        </p:nvSpPr>
        <p:spPr>
          <a:xfrm>
            <a:off x="992561" y="5347816"/>
            <a:ext cx="3960440" cy="889472"/>
          </a:xfrm>
        </p:spPr>
        <p:txBody>
          <a:bodyPr lIns="0"/>
          <a:lstStyle>
            <a:lvl1pPr marL="0" indent="0">
              <a:buNone/>
              <a:defRPr sz="1500" b="0">
                <a:solidFill>
                  <a:schemeClr val="bg1"/>
                </a:solidFill>
                <a:latin typeface="Verdana" pitchFamily="34" charset="0"/>
                <a:cs typeface="Verdana" pitchFamily="34" charset="0"/>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altLang="ko-KR" smtClean="0"/>
              <a:t>Click to edit Master text styles</a:t>
            </a:r>
          </a:p>
          <a:p>
            <a:pPr lvl="1"/>
            <a:r>
              <a:rPr lang="en-US" altLang="ko-KR" smtClean="0"/>
              <a:t>Second level</a:t>
            </a:r>
          </a:p>
        </p:txBody>
      </p:sp>
      <p:sp>
        <p:nvSpPr>
          <p:cNvPr id="20" name="내용 개체 틀 27"/>
          <p:cNvSpPr>
            <a:spLocks noGrp="1"/>
          </p:cNvSpPr>
          <p:nvPr>
            <p:ph sz="quarter" idx="14"/>
          </p:nvPr>
        </p:nvSpPr>
        <p:spPr>
          <a:xfrm>
            <a:off x="992560" y="1600151"/>
            <a:ext cx="7956884" cy="792162"/>
          </a:xfrm>
        </p:spPr>
        <p:txBody>
          <a:bodyPr lIns="0">
            <a:noAutofit/>
          </a:bodyPr>
          <a:lstStyle>
            <a:lvl1pPr marL="0" indent="0">
              <a:lnSpc>
                <a:spcPct val="85000"/>
              </a:lnSpc>
              <a:buNone/>
              <a:defRPr sz="3500" b="1">
                <a:solidFill>
                  <a:schemeClr val="bg1">
                    <a:lumMod val="95000"/>
                  </a:schemeClr>
                </a:solidFill>
                <a:latin typeface="Verdana" pitchFamily="34" charset="0"/>
                <a:cs typeface="Verdana" pitchFamily="34" charset="0"/>
              </a:defRPr>
            </a:lvl1pPr>
          </a:lstStyle>
          <a:p>
            <a:pPr lvl="0"/>
            <a:r>
              <a:rPr lang="en-US" altLang="ko-KR" smtClean="0"/>
              <a:t>Click to edit Master text styles</a:t>
            </a:r>
          </a:p>
        </p:txBody>
      </p:sp>
      <p:sp>
        <p:nvSpPr>
          <p:cNvPr id="21" name="내용 개체 틀 29"/>
          <p:cNvSpPr>
            <a:spLocks noGrp="1"/>
          </p:cNvSpPr>
          <p:nvPr>
            <p:ph sz="quarter" idx="15"/>
          </p:nvPr>
        </p:nvSpPr>
        <p:spPr>
          <a:xfrm>
            <a:off x="992560" y="2924944"/>
            <a:ext cx="7956884" cy="576262"/>
          </a:xfrm>
        </p:spPr>
        <p:txBody>
          <a:bodyPr lIns="0">
            <a:noAutofit/>
          </a:bodyPr>
          <a:lstStyle>
            <a:lvl1pPr marL="0" indent="0">
              <a:lnSpc>
                <a:spcPct val="85000"/>
              </a:lnSpc>
              <a:buNone/>
              <a:defRPr sz="2800">
                <a:solidFill>
                  <a:schemeClr val="bg1">
                    <a:lumMod val="95000"/>
                  </a:schemeClr>
                </a:solidFill>
                <a:latin typeface="Verdana" pitchFamily="34" charset="0"/>
                <a:cs typeface="Verdana" pitchFamily="34" charset="0"/>
              </a:defRPr>
            </a:lvl1pPr>
            <a:lvl2pPr>
              <a:defRPr sz="2800">
                <a:solidFill>
                  <a:srgbClr val="7F7F7F"/>
                </a:solidFill>
              </a:defRPr>
            </a:lvl2pPr>
            <a:lvl3pPr>
              <a:defRPr sz="2800">
                <a:solidFill>
                  <a:srgbClr val="7F7F7F"/>
                </a:solidFill>
              </a:defRPr>
            </a:lvl3pPr>
            <a:lvl4pPr>
              <a:defRPr sz="2800">
                <a:solidFill>
                  <a:srgbClr val="7F7F7F"/>
                </a:solidFill>
              </a:defRPr>
            </a:lvl4pPr>
            <a:lvl5pPr>
              <a:defRPr sz="2800">
                <a:solidFill>
                  <a:srgbClr val="7F7F7F"/>
                </a:solidFill>
              </a:defRPr>
            </a:lvl5pPr>
          </a:lstStyle>
          <a:p>
            <a:pPr lvl="0"/>
            <a:r>
              <a:rPr lang="en-US" altLang="ko-KR" smtClean="0"/>
              <a:t>Click to edit Master text styles</a:t>
            </a:r>
          </a:p>
        </p:txBody>
      </p:sp>
    </p:spTree>
    <p:extLst>
      <p:ext uri="{BB962C8B-B14F-4D97-AF65-F5344CB8AC3E}">
        <p14:creationId xmlns:p14="http://schemas.microsoft.com/office/powerpoint/2010/main" val="213936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eaLnBrk="1" fontAlgn="auto" latinLnBrk="1" hangingPunct="1">
              <a:spcBef>
                <a:spcPts val="0"/>
              </a:spcBef>
              <a:spcAft>
                <a:spcPts val="0"/>
              </a:spcAft>
              <a:defRPr kumimoji="0" sz="1200">
                <a:solidFill>
                  <a:schemeClr val="tx1">
                    <a:tint val="75000"/>
                  </a:schemeClr>
                </a:solidFill>
                <a:latin typeface="+mn-lt"/>
                <a:ea typeface="+mn-ea"/>
                <a:cs typeface="+mn-cs"/>
              </a:defRPr>
            </a:lvl1pPr>
          </a:lstStyle>
          <a:p>
            <a:pPr>
              <a:defRPr/>
            </a:pPr>
            <a:endParaRPr lang="ko-KR" altLang="en-US"/>
          </a:p>
        </p:txBody>
      </p:sp>
      <p:sp>
        <p:nvSpPr>
          <p:cNvPr id="5" name="바닥글 개체 틀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eaLnBrk="1" fontAlgn="auto" latinLnBrk="1" hangingPunct="1">
              <a:spcBef>
                <a:spcPts val="0"/>
              </a:spcBef>
              <a:spcAft>
                <a:spcPts val="0"/>
              </a:spcAft>
              <a:defRPr kumimoji="0" sz="1200">
                <a:solidFill>
                  <a:schemeClr val="tx1">
                    <a:tint val="75000"/>
                  </a:schemeClr>
                </a:solidFill>
                <a:latin typeface="+mn-lt"/>
                <a:ea typeface="+mn-ea"/>
                <a:cs typeface="+mn-cs"/>
              </a:defRPr>
            </a:lvl1pPr>
          </a:lstStyle>
          <a:p>
            <a:pPr>
              <a:defRPr/>
            </a:pPr>
            <a:endParaRPr lang="ko-KR" altLang="en-US"/>
          </a:p>
        </p:txBody>
      </p:sp>
      <p:sp>
        <p:nvSpPr>
          <p:cNvPr id="6" name="슬라이드 번호 개체 틀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latinLnBrk="1" hangingPunct="1">
              <a:defRPr kumimoji="0" sz="1200">
                <a:solidFill>
                  <a:srgbClr val="898989"/>
                </a:solidFill>
                <a:latin typeface="Verdana" panose="020B0604030504040204" pitchFamily="34" charset="0"/>
                <a:ea typeface="맑은 고딕" panose="020B0503020000020004" pitchFamily="50" charset="-127"/>
                <a:cs typeface="Arial" panose="020B0604020202020204" pitchFamily="34" charset="0"/>
              </a:defRPr>
            </a:lvl1pPr>
          </a:lstStyle>
          <a:p>
            <a:pPr>
              <a:defRPr/>
            </a:pPr>
            <a:fld id="{94DD01EF-DF79-41C7-BA91-A39B8EE304A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500809" r:id="rId1"/>
    <p:sldLayoutId id="2147500810" r:id="rId2"/>
    <p:sldLayoutId id="2147500811" r:id="rId3"/>
    <p:sldLayoutId id="2147500812" r:id="rId4"/>
    <p:sldLayoutId id="2147500813" r:id="rId5"/>
    <p:sldLayoutId id="2147500814" r:id="rId6"/>
    <p:sldLayoutId id="2147500815" r:id="rId7"/>
    <p:sldLayoutId id="2147500816" r:id="rId8"/>
    <p:sldLayoutId id="2147500817" r:id="rId9"/>
    <p:sldLayoutId id="2147500818" r:id="rId10"/>
    <p:sldLayoutId id="2147500819" r:id="rId11"/>
    <p:sldLayoutId id="2147500820" r:id="rId12"/>
    <p:sldLayoutId id="2147500821" r:id="rId13"/>
    <p:sldLayoutId id="2147500822" r:id="rId14"/>
    <p:sldLayoutId id="2147500823" r:id="rId15"/>
    <p:sldLayoutId id="2147500824" r:id="rId16"/>
    <p:sldLayoutId id="2147500825" r:id="rId17"/>
  </p:sldLayoutIdLst>
  <p:timing>
    <p:tnLst>
      <p:par>
        <p:cTn id="1" dur="indefinite" restart="never" nodeType="tmRoot"/>
      </p:par>
    </p:tnLst>
  </p:timing>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p:titleStyle>
    <p:body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auto">
          <a:xfrm>
            <a:off x="2006891" y="1778072"/>
            <a:ext cx="6172200" cy="2523768"/>
          </a:xfrm>
          <a:prstGeom prst="rect">
            <a:avLst/>
          </a:prstGeom>
          <a:noFill/>
        </p:spPr>
        <p:txBody>
          <a:bodyPr wrap="square" lIns="45720" rIns="45720">
            <a:spAutoFit/>
          </a:bodyPr>
          <a:lstStyle/>
          <a:p>
            <a:pPr eaLnBrk="1" hangingPunct="1">
              <a:lnSpc>
                <a:spcPct val="200000"/>
              </a:lnSpc>
              <a:defRPr/>
            </a:pPr>
            <a:r>
              <a:rPr lang="en-US" altLang="ko-KR" sz="1600" b="1" dirty="0" smtClean="0">
                <a:solidFill>
                  <a:schemeClr val="bg1"/>
                </a:solidFill>
                <a:latin typeface="+mn-ea"/>
                <a:ea typeface="+mn-ea"/>
                <a:cs typeface="Arial" pitchFamily="34" charset="0"/>
              </a:rPr>
              <a:t>Table of contents:</a:t>
            </a:r>
            <a:endParaRPr lang="en-US" altLang="ko-KR" sz="1600" b="1" dirty="0">
              <a:solidFill>
                <a:schemeClr val="bg1"/>
              </a:solidFill>
              <a:latin typeface="+mn-ea"/>
              <a:ea typeface="+mn-ea"/>
              <a:cs typeface="Arial" pitchFamily="34" charset="0"/>
            </a:endParaRPr>
          </a:p>
          <a:p>
            <a:pPr marL="274320" indent="-171450" eaLnBrk="1" hangingPunct="1">
              <a:lnSpc>
                <a:spcPct val="200000"/>
              </a:lnSpc>
              <a:buFont typeface="Arial" panose="020B0604020202020204" pitchFamily="34" charset="0"/>
              <a:buChar char="•"/>
              <a:defRPr/>
            </a:pPr>
            <a:r>
              <a:rPr lang="en-US" altLang="ko-KR" sz="1050" b="1" dirty="0">
                <a:solidFill>
                  <a:schemeClr val="bg1"/>
                </a:solidFill>
                <a:latin typeface="+mn-ea"/>
                <a:ea typeface="+mn-ea"/>
                <a:cs typeface="Arial" pitchFamily="34" charset="0"/>
              </a:rPr>
              <a:t>1. </a:t>
            </a:r>
            <a:r>
              <a:rPr lang="en-US" altLang="ko-KR" sz="1050" b="1" dirty="0" smtClean="0">
                <a:solidFill>
                  <a:schemeClr val="bg1"/>
                </a:solidFill>
                <a:latin typeface="+mn-ea"/>
                <a:ea typeface="+mn-ea"/>
                <a:cs typeface="Arial" pitchFamily="34" charset="0"/>
              </a:rPr>
              <a:t>What </a:t>
            </a:r>
            <a:r>
              <a:rPr lang="en-US" altLang="ko-KR" sz="1050" b="1" dirty="0">
                <a:solidFill>
                  <a:schemeClr val="bg1"/>
                </a:solidFill>
                <a:latin typeface="+mn-ea"/>
                <a:ea typeface="+mn-ea"/>
                <a:cs typeface="Arial" pitchFamily="34" charset="0"/>
              </a:rPr>
              <a:t>is </a:t>
            </a:r>
            <a:r>
              <a:rPr lang="en-US" altLang="ko-KR" sz="1050" b="1" dirty="0" smtClean="0">
                <a:solidFill>
                  <a:schemeClr val="bg1"/>
                </a:solidFill>
                <a:latin typeface="+mn-ea"/>
                <a:ea typeface="+mn-ea"/>
                <a:cs typeface="Arial" pitchFamily="34" charset="0"/>
              </a:rPr>
              <a:t>CRM</a:t>
            </a:r>
            <a:endParaRPr lang="en-US" altLang="ko-KR" sz="1050" b="1" dirty="0">
              <a:solidFill>
                <a:schemeClr val="bg1"/>
              </a:solidFill>
              <a:latin typeface="+mn-ea"/>
              <a:ea typeface="+mn-ea"/>
              <a:cs typeface="Arial" pitchFamily="34" charset="0"/>
            </a:endParaRPr>
          </a:p>
          <a:p>
            <a:pPr marL="274320" indent="-171450" eaLnBrk="1" hangingPunct="1">
              <a:lnSpc>
                <a:spcPct val="200000"/>
              </a:lnSpc>
              <a:buFont typeface="Arial" panose="020B0604020202020204" pitchFamily="34" charset="0"/>
              <a:buChar char="•"/>
              <a:defRPr/>
            </a:pPr>
            <a:r>
              <a:rPr lang="en-US" altLang="ko-KR" sz="1050" b="1" dirty="0">
                <a:solidFill>
                  <a:schemeClr val="bg1"/>
                </a:solidFill>
                <a:latin typeface="+mn-ea"/>
                <a:ea typeface="+mn-ea"/>
                <a:cs typeface="Arial" pitchFamily="34" charset="0"/>
              </a:rPr>
              <a:t>2. How to do business with CRM</a:t>
            </a:r>
          </a:p>
          <a:p>
            <a:pPr marL="274320" indent="-171450" eaLnBrk="1" hangingPunct="1">
              <a:lnSpc>
                <a:spcPct val="200000"/>
              </a:lnSpc>
              <a:buFont typeface="Arial" panose="020B0604020202020204" pitchFamily="34" charset="0"/>
              <a:buChar char="•"/>
              <a:defRPr/>
            </a:pPr>
            <a:r>
              <a:rPr lang="en-US" altLang="ko-KR" sz="1050" b="1" dirty="0">
                <a:solidFill>
                  <a:schemeClr val="bg1"/>
                </a:solidFill>
                <a:latin typeface="+mn-ea"/>
                <a:ea typeface="+mn-ea"/>
                <a:cs typeface="Arial" pitchFamily="34" charset="0"/>
              </a:rPr>
              <a:t>3. Relationships</a:t>
            </a:r>
          </a:p>
          <a:p>
            <a:pPr marL="274320" indent="-171450" eaLnBrk="1" hangingPunct="1">
              <a:lnSpc>
                <a:spcPct val="200000"/>
              </a:lnSpc>
              <a:buFont typeface="Arial" panose="020B0604020202020204" pitchFamily="34" charset="0"/>
              <a:buChar char="•"/>
              <a:defRPr/>
            </a:pPr>
            <a:r>
              <a:rPr lang="en-US" altLang="ko-KR" sz="1050" b="1" dirty="0">
                <a:solidFill>
                  <a:schemeClr val="bg1"/>
                </a:solidFill>
                <a:latin typeface="+mn-ea"/>
                <a:ea typeface="+mn-ea"/>
                <a:cs typeface="Arial" pitchFamily="34" charset="0"/>
              </a:rPr>
              <a:t>4. How to Use CRM</a:t>
            </a:r>
          </a:p>
          <a:p>
            <a:pPr marL="274320" indent="-171450" eaLnBrk="1" hangingPunct="1">
              <a:lnSpc>
                <a:spcPct val="200000"/>
              </a:lnSpc>
              <a:buFont typeface="Arial" panose="020B0604020202020204" pitchFamily="34" charset="0"/>
              <a:buChar char="•"/>
              <a:defRPr/>
            </a:pPr>
            <a:r>
              <a:rPr lang="en-US" altLang="ko-KR" sz="1050" b="1" dirty="0">
                <a:solidFill>
                  <a:schemeClr val="bg1"/>
                </a:solidFill>
                <a:latin typeface="+mn-ea"/>
                <a:ea typeface="+mn-ea"/>
                <a:cs typeface="Arial" pitchFamily="34" charset="0"/>
              </a:rPr>
              <a:t>5. CRM Tools </a:t>
            </a:r>
            <a:endParaRPr lang="en-US" altLang="ko-KR" sz="1050" b="1" dirty="0" smtClean="0">
              <a:solidFill>
                <a:schemeClr val="bg1"/>
              </a:solidFill>
              <a:latin typeface="+mn-ea"/>
              <a:ea typeface="+mn-ea"/>
              <a:cs typeface="Arial" pitchFamily="34" charset="0"/>
            </a:endParaRPr>
          </a:p>
          <a:p>
            <a:pPr marL="274320" indent="-171450" eaLnBrk="1" hangingPunct="1">
              <a:lnSpc>
                <a:spcPct val="200000"/>
              </a:lnSpc>
              <a:buFont typeface="Arial" panose="020B0604020202020204" pitchFamily="34" charset="0"/>
              <a:buChar char="•"/>
              <a:defRPr/>
            </a:pPr>
            <a:r>
              <a:rPr lang="en-US" altLang="ko-KR" sz="1050" b="1" dirty="0" smtClean="0">
                <a:solidFill>
                  <a:schemeClr val="bg1"/>
                </a:solidFill>
                <a:latin typeface="+mn-ea"/>
                <a:ea typeface="+mn-ea"/>
                <a:cs typeface="Arial" pitchFamily="34" charset="0"/>
              </a:rPr>
              <a:t>6. Why data scientist is needed for CRM development</a:t>
            </a:r>
            <a:endParaRPr lang="en-US" altLang="ko-KR" sz="1050" b="1" dirty="0">
              <a:solidFill>
                <a:schemeClr val="bg1"/>
              </a:solidFill>
              <a:latin typeface="+mn-ea"/>
              <a:ea typeface="+mn-ea"/>
              <a:cs typeface="Arial" pitchFamily="34" charset="0"/>
            </a:endParaRPr>
          </a:p>
        </p:txBody>
      </p:sp>
      <p:sp>
        <p:nvSpPr>
          <p:cNvPr id="5" name="Title 2"/>
          <p:cNvSpPr txBox="1">
            <a:spLocks/>
          </p:cNvSpPr>
          <p:nvPr/>
        </p:nvSpPr>
        <p:spPr bwMode="auto">
          <a:xfrm>
            <a:off x="1512426" y="900453"/>
            <a:ext cx="6739186"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Verdana" panose="020B0604030504040204" pitchFamily="34" charset="0"/>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Verdana" panose="020B0604030504040204" pitchFamily="34" charset="0"/>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Verdana" panose="020B0604030504040204" pitchFamily="34" charset="0"/>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9pPr>
          </a:lstStyle>
          <a:p>
            <a:pPr>
              <a:spcBef>
                <a:spcPct val="0"/>
              </a:spcBef>
              <a:buFontTx/>
              <a:buNone/>
              <a:defRPr/>
            </a:pPr>
            <a:r>
              <a:rPr kumimoji="0" lang="en-US" altLang="ko-KR" sz="2000" b="1" dirty="0" smtClean="0">
                <a:solidFill>
                  <a:schemeClr val="bg1"/>
                </a:solidFill>
                <a:latin typeface="+mj-ea"/>
                <a:ea typeface="+mj-ea"/>
                <a:cs typeface="Arial" panose="020B0604020202020204" pitchFamily="34" charset="0"/>
              </a:rPr>
              <a:t>Data </a:t>
            </a:r>
            <a:r>
              <a:rPr kumimoji="0" lang="en-US" altLang="ko-KR" sz="2000" b="1" dirty="0">
                <a:solidFill>
                  <a:schemeClr val="bg1"/>
                </a:solidFill>
                <a:latin typeface="+mj-ea"/>
                <a:ea typeface="+mj-ea"/>
                <a:cs typeface="Arial" panose="020B0604020202020204" pitchFamily="34" charset="0"/>
              </a:rPr>
              <a:t>Science in Context </a:t>
            </a:r>
            <a:r>
              <a:rPr kumimoji="0" lang="en-US" altLang="ko-KR" sz="2000" b="1" dirty="0" smtClean="0">
                <a:solidFill>
                  <a:schemeClr val="bg1"/>
                </a:solidFill>
                <a:latin typeface="+mj-ea"/>
                <a:ea typeface="+mj-ea"/>
                <a:cs typeface="Arial" panose="020B0604020202020204" pitchFamily="34" charset="0"/>
              </a:rPr>
              <a:t>Presentation</a:t>
            </a:r>
          </a:p>
          <a:p>
            <a:pPr algn="r">
              <a:spcBef>
                <a:spcPct val="0"/>
              </a:spcBef>
              <a:buFontTx/>
              <a:buNone/>
              <a:defRPr/>
            </a:pPr>
            <a:r>
              <a:rPr kumimoji="0" lang="en-US" altLang="ko-KR" sz="1100" b="1" dirty="0" smtClean="0">
                <a:solidFill>
                  <a:schemeClr val="bg1"/>
                </a:solidFill>
                <a:latin typeface="+mj-ea"/>
                <a:ea typeface="+mj-ea"/>
                <a:cs typeface="Arial" panose="020B0604020202020204" pitchFamily="34" charset="0"/>
              </a:rPr>
              <a:t>Seung Min Song</a:t>
            </a:r>
            <a:endParaRPr kumimoji="0" lang="en-US" altLang="ko-KR" sz="2000" b="1" dirty="0" smtClean="0">
              <a:solidFill>
                <a:schemeClr val="bg1"/>
              </a:solidFill>
              <a:latin typeface="Arial" panose="020B0604020202020204" pitchFamily="34" charset="0"/>
              <a:cs typeface="Arial" panose="020B0604020202020204" pitchFamily="34" charset="0"/>
            </a:endParaRPr>
          </a:p>
          <a:p>
            <a:pPr>
              <a:spcBef>
                <a:spcPct val="0"/>
              </a:spcBef>
              <a:buFontTx/>
              <a:buNone/>
              <a:defRPr/>
            </a:pPr>
            <a:endParaRPr kumimoji="0" lang="en-US" altLang="ko-KR" sz="2000" b="1" dirty="0" smtClean="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그림 2"/>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2454" t="66138"/>
          <a:stretch/>
        </p:blipFill>
        <p:spPr>
          <a:xfrm>
            <a:off x="5753978" y="5602945"/>
            <a:ext cx="723022" cy="4254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26" y="3472060"/>
            <a:ext cx="1200000" cy="1714286"/>
          </a:xfrm>
          <a:prstGeom prst="rect">
            <a:avLst/>
          </a:prstGeom>
        </p:spPr>
      </p:pic>
      <p:cxnSp>
        <p:nvCxnSpPr>
          <p:cNvPr id="11" name="직선 연결선 10"/>
          <p:cNvCxnSpPr/>
          <p:nvPr/>
        </p:nvCxnSpPr>
        <p:spPr>
          <a:xfrm flipH="1">
            <a:off x="1596521" y="1583961"/>
            <a:ext cx="6675120" cy="3259"/>
          </a:xfrm>
          <a:prstGeom prst="line">
            <a:avLst/>
          </a:prstGeom>
          <a:ln w="38100">
            <a:solidFill>
              <a:schemeClr val="tx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직선 연결선 8"/>
          <p:cNvCxnSpPr/>
          <p:nvPr/>
        </p:nvCxnSpPr>
        <p:spPr>
          <a:xfrm>
            <a:off x="1613881" y="1587219"/>
            <a:ext cx="0" cy="1784350"/>
          </a:xfrm>
          <a:prstGeom prst="line">
            <a:avLst/>
          </a:prstGeom>
          <a:ln w="38100">
            <a:solidFill>
              <a:schemeClr val="tx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직선 연결선 12"/>
          <p:cNvCxnSpPr/>
          <p:nvPr/>
        </p:nvCxnSpPr>
        <p:spPr>
          <a:xfrm flipH="1" flipV="1">
            <a:off x="8251612" y="1581431"/>
            <a:ext cx="17360" cy="3822192"/>
          </a:xfrm>
          <a:prstGeom prst="line">
            <a:avLst/>
          </a:prstGeom>
          <a:ln w="38100">
            <a:solidFill>
              <a:schemeClr val="tx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직선 연결선 20"/>
          <p:cNvCxnSpPr/>
          <p:nvPr/>
        </p:nvCxnSpPr>
        <p:spPr>
          <a:xfrm>
            <a:off x="1582839" y="5257800"/>
            <a:ext cx="0" cy="15240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3" name="그림 22"/>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2454" t="66138"/>
          <a:stretch/>
        </p:blipFill>
        <p:spPr>
          <a:xfrm>
            <a:off x="6477000" y="5602945"/>
            <a:ext cx="723022" cy="425450"/>
          </a:xfrm>
          <a:prstGeom prst="rect">
            <a:avLst/>
          </a:prstGeom>
        </p:spPr>
      </p:pic>
      <p:pic>
        <p:nvPicPr>
          <p:cNvPr id="24" name="그림 23"/>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2454" t="66138"/>
          <a:stretch/>
        </p:blipFill>
        <p:spPr>
          <a:xfrm>
            <a:off x="7214187" y="5602945"/>
            <a:ext cx="723022" cy="425450"/>
          </a:xfrm>
          <a:prstGeom prst="rect">
            <a:avLst/>
          </a:prstGeom>
        </p:spPr>
      </p:pic>
      <p:sp>
        <p:nvSpPr>
          <p:cNvPr id="22" name="직사각형 21"/>
          <p:cNvSpPr/>
          <p:nvPr/>
        </p:nvSpPr>
        <p:spPr>
          <a:xfrm>
            <a:off x="6934200" y="5187094"/>
            <a:ext cx="404892" cy="196748"/>
          </a:xfrm>
          <a:prstGeom prst="rect">
            <a:avLst/>
          </a:prstGeom>
          <a:solidFill>
            <a:schemeClr val="tx1">
              <a:lumMod val="85000"/>
              <a:lumOff val="15000"/>
            </a:scheme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000" dirty="0" smtClean="0">
              <a:solidFill>
                <a:schemeClr val="tx1"/>
              </a:solidFill>
              <a:latin typeface="+mn-ea"/>
            </a:endParaRPr>
          </a:p>
        </p:txBody>
      </p:sp>
      <p:pic>
        <p:nvPicPr>
          <p:cNvPr id="25" name="그림 24"/>
          <p:cNvPicPr>
            <a:picLocks noChangeAspect="1"/>
          </p:cNvPicPr>
          <p:nvPr/>
        </p:nvPicPr>
        <p:blipFill rotWithShape="1">
          <a:blip r:embed="rId4" cstate="print">
            <a:extLst>
              <a:ext uri="{28A0092B-C50C-407E-A947-70E740481C1C}">
                <a14:useLocalDpi xmlns:a14="http://schemas.microsoft.com/office/drawing/2010/main" val="0"/>
              </a:ext>
            </a:extLst>
          </a:blip>
          <a:srcRect l="57435" r="-1"/>
          <a:stretch/>
        </p:blipFill>
        <p:spPr>
          <a:xfrm rot="4982993">
            <a:off x="6733727" y="5162256"/>
            <a:ext cx="177005" cy="415848"/>
          </a:xfrm>
          <a:prstGeom prst="rect">
            <a:avLst/>
          </a:prstGeom>
        </p:spPr>
      </p:pic>
      <p:pic>
        <p:nvPicPr>
          <p:cNvPr id="27" name="그림 26"/>
          <p:cNvPicPr>
            <a:picLocks noChangeAspect="1"/>
          </p:cNvPicPr>
          <p:nvPr/>
        </p:nvPicPr>
        <p:blipFill rotWithShape="1">
          <a:blip r:embed="rId5" cstate="print">
            <a:extLst>
              <a:ext uri="{28A0092B-C50C-407E-A947-70E740481C1C}">
                <a14:useLocalDpi xmlns:a14="http://schemas.microsoft.com/office/drawing/2010/main" val="0"/>
              </a:ext>
            </a:extLst>
          </a:blip>
          <a:srcRect r="44012"/>
          <a:stretch/>
        </p:blipFill>
        <p:spPr>
          <a:xfrm rot="4982993">
            <a:off x="6467573" y="5091742"/>
            <a:ext cx="219978" cy="392904"/>
          </a:xfrm>
          <a:prstGeom prst="rect">
            <a:avLst/>
          </a:prstGeom>
        </p:spPr>
      </p:pic>
      <p:cxnSp>
        <p:nvCxnSpPr>
          <p:cNvPr id="31" name="직선 연결선 30"/>
          <p:cNvCxnSpPr/>
          <p:nvPr/>
        </p:nvCxnSpPr>
        <p:spPr>
          <a:xfrm flipH="1">
            <a:off x="1595958" y="5388369"/>
            <a:ext cx="6675120" cy="3259"/>
          </a:xfrm>
          <a:prstGeom prst="line">
            <a:avLst/>
          </a:prstGeom>
          <a:ln w="38100">
            <a:solidFill>
              <a:schemeClr val="tx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 name="그림 3"/>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flipH="1">
            <a:off x="5914697" y="1865433"/>
            <a:ext cx="2265447" cy="26695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5334000" y="1447800"/>
            <a:ext cx="3665845" cy="3170099"/>
          </a:xfrm>
          <a:prstGeom prst="rect">
            <a:avLst/>
          </a:prstGeom>
          <a:noFill/>
        </p:spPr>
        <p:txBody>
          <a:bodyPr wrap="square" lIns="45720" rIns="45720">
            <a:spAutoFit/>
          </a:bodyPr>
          <a:lstStyle/>
          <a:p>
            <a:pPr eaLnBrk="1" hangingPunct="1">
              <a:lnSpc>
                <a:spcPct val="200000"/>
              </a:lnSpc>
              <a:defRPr/>
            </a:pPr>
            <a:r>
              <a:rPr lang="en-US" altLang="ko-KR" sz="1600" b="1" dirty="0" smtClean="0">
                <a:solidFill>
                  <a:schemeClr val="bg1"/>
                </a:solidFill>
                <a:latin typeface="+mn-ea"/>
                <a:ea typeface="+mn-ea"/>
                <a:cs typeface="Arial" pitchFamily="34" charset="0"/>
              </a:rPr>
              <a:t>CRM:</a:t>
            </a:r>
            <a:endParaRPr lang="en-US" altLang="ko-KR" sz="1600" b="1" dirty="0">
              <a:solidFill>
                <a:schemeClr val="bg1"/>
              </a:solidFill>
              <a:latin typeface="+mn-ea"/>
              <a:ea typeface="+mn-ea"/>
              <a:cs typeface="Arial" pitchFamily="34" charset="0"/>
            </a:endParaRPr>
          </a:p>
          <a:p>
            <a:pPr eaLnBrk="1" hangingPunct="1">
              <a:lnSpc>
                <a:spcPct val="200000"/>
              </a:lnSpc>
              <a:defRPr/>
            </a:pPr>
            <a:r>
              <a:rPr lang="en-US" altLang="ko-KR" sz="1050" b="1" dirty="0" smtClean="0">
                <a:solidFill>
                  <a:schemeClr val="bg1"/>
                </a:solidFill>
                <a:latin typeface="+mn-ea"/>
                <a:ea typeface="+mn-ea"/>
                <a:cs typeface="Arial" pitchFamily="34" charset="0"/>
              </a:rPr>
              <a:t>CRM </a:t>
            </a:r>
            <a:r>
              <a:rPr lang="en-US" altLang="ko-KR" sz="1050" b="1" dirty="0">
                <a:solidFill>
                  <a:schemeClr val="bg1"/>
                </a:solidFill>
                <a:latin typeface="+mn-ea"/>
                <a:ea typeface="+mn-ea"/>
                <a:cs typeface="Arial" pitchFamily="34" charset="0"/>
              </a:rPr>
              <a:t>stands for </a:t>
            </a:r>
            <a:r>
              <a:rPr lang="ko-KR" altLang="en-US" sz="1050" b="1" dirty="0">
                <a:solidFill>
                  <a:schemeClr val="bg1"/>
                </a:solidFill>
                <a:latin typeface="+mn-ea"/>
                <a:ea typeface="+mn-ea"/>
                <a:cs typeface="Arial" pitchFamily="34" charset="0"/>
              </a:rPr>
              <a:t>「</a:t>
            </a:r>
            <a:r>
              <a:rPr lang="en-US" altLang="ko-KR" sz="1050" b="1" dirty="0">
                <a:solidFill>
                  <a:schemeClr val="bg1"/>
                </a:solidFill>
                <a:latin typeface="+mn-ea"/>
                <a:ea typeface="+mn-ea"/>
                <a:cs typeface="Arial" pitchFamily="34" charset="0"/>
              </a:rPr>
              <a:t>Customer Relationship Management</a:t>
            </a:r>
            <a:r>
              <a:rPr lang="ko-KR" altLang="en-US" sz="1050" b="1" dirty="0">
                <a:solidFill>
                  <a:schemeClr val="bg1"/>
                </a:solidFill>
                <a:latin typeface="+mn-ea"/>
                <a:ea typeface="+mn-ea"/>
                <a:cs typeface="Arial" pitchFamily="34" charset="0"/>
              </a:rPr>
              <a:t>」</a:t>
            </a:r>
            <a:r>
              <a:rPr lang="en-US" altLang="ko-KR" sz="1050" b="1" dirty="0">
                <a:solidFill>
                  <a:schemeClr val="bg1"/>
                </a:solidFill>
                <a:latin typeface="+mn-ea"/>
                <a:ea typeface="+mn-ea"/>
                <a:cs typeface="Arial" pitchFamily="34" charset="0"/>
              </a:rPr>
              <a:t>. It is a concept to improve customer lifetime value (LTV) by maintaining a good relationship based on marketing activities tailored to the customer's point of view and in charge of communication with customers. The systems and tools used for this purpose were called CRM systems and CRM tools, but now it is common to call them CRM including tools.</a:t>
            </a:r>
            <a:endParaRPr lang="en-US" altLang="ko-KR" sz="1050" b="1" dirty="0" smtClean="0">
              <a:solidFill>
                <a:schemeClr val="bg1"/>
              </a:solidFill>
              <a:latin typeface="+mn-ea"/>
              <a:ea typeface="+mn-ea"/>
              <a:cs typeface="Arial" pitchFamily="34" charset="0"/>
            </a:endParaRPr>
          </a:p>
        </p:txBody>
      </p:sp>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What is CRM</a:t>
            </a:r>
            <a:endParaRPr kumimoji="0" lang="ko-KR" altLang="en-US" dirty="0"/>
          </a:p>
        </p:txBody>
      </p:sp>
      <p:pic>
        <p:nvPicPr>
          <p:cNvPr id="4" name="그림 3"/>
          <p:cNvPicPr>
            <a:picLocks noChangeAspect="1"/>
          </p:cNvPicPr>
          <p:nvPr/>
        </p:nvPicPr>
        <p:blipFill rotWithShape="1">
          <a:blip r:embed="rId2"/>
          <a:srcRect b="1162"/>
          <a:stretch/>
        </p:blipFill>
        <p:spPr>
          <a:xfrm>
            <a:off x="371985" y="1754159"/>
            <a:ext cx="4872214" cy="2741641"/>
          </a:xfrm>
          <a:prstGeom prst="rect">
            <a:avLst/>
          </a:prstGeom>
        </p:spPr>
      </p:pic>
      <p:sp>
        <p:nvSpPr>
          <p:cNvPr id="13" name="object 4"/>
          <p:cNvSpPr/>
          <p:nvPr/>
        </p:nvSpPr>
        <p:spPr>
          <a:xfrm>
            <a:off x="6400800" y="2590800"/>
            <a:ext cx="2133600" cy="76200"/>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15" name="object 4"/>
          <p:cNvSpPr/>
          <p:nvPr/>
        </p:nvSpPr>
        <p:spPr>
          <a:xfrm>
            <a:off x="6629400" y="3528149"/>
            <a:ext cx="2133600" cy="76200"/>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379442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5791200" y="1600200"/>
            <a:ext cx="3214691" cy="3272563"/>
          </a:xfrm>
          <a:prstGeom prst="rect">
            <a:avLst/>
          </a:prstGeom>
          <a:noFill/>
        </p:spPr>
        <p:txBody>
          <a:bodyPr wrap="square" lIns="45720" rIns="45720">
            <a:spAutoFit/>
          </a:bodyPr>
          <a:lstStyle/>
          <a:p>
            <a:pPr eaLnBrk="1" hangingPunct="1">
              <a:lnSpc>
                <a:spcPct val="200000"/>
              </a:lnSpc>
              <a:defRPr/>
            </a:pPr>
            <a:r>
              <a:rPr lang="en-US" altLang="ko-KR" sz="1050" b="1" dirty="0" smtClean="0">
                <a:solidFill>
                  <a:schemeClr val="bg1"/>
                </a:solidFill>
                <a:latin typeface="+mn-ea"/>
                <a:ea typeface="+mn-ea"/>
                <a:cs typeface="Arial" pitchFamily="34" charset="0"/>
              </a:rPr>
              <a:t>So </a:t>
            </a:r>
            <a:r>
              <a:rPr lang="en-US" altLang="ko-KR" sz="1050" b="1" dirty="0">
                <a:solidFill>
                  <a:schemeClr val="bg1"/>
                </a:solidFill>
                <a:latin typeface="+mn-ea"/>
                <a:ea typeface="+mn-ea"/>
                <a:cs typeface="Arial" pitchFamily="34" charset="0"/>
              </a:rPr>
              <a:t>what specifically can you do with CRM? In a nutshell, it means "recording, analyzing, and utilizing communication with customers". For example, if you organically collect customer information such as “when, who, what, how much” and the history of inquiries, requests, and claims from those customers in one place, you can respond based on the circumstances so far, so you can build customer trust. You can increase it.</a:t>
            </a:r>
            <a:endParaRPr lang="en-US" altLang="ko-KR" sz="1050" b="1" dirty="0" smtClean="0">
              <a:solidFill>
                <a:schemeClr val="bg1"/>
              </a:solidFill>
              <a:latin typeface="+mn-ea"/>
              <a:ea typeface="+mn-ea"/>
              <a:cs typeface="Arial" pitchFamily="34" charset="0"/>
            </a:endParaRPr>
          </a:p>
        </p:txBody>
      </p:sp>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a:t>How to do business with CRM?</a:t>
            </a:r>
            <a:endParaRPr kumimoji="0" lang="ko-KR" altLang="en-US" dirty="0"/>
          </a:p>
        </p:txBody>
      </p:sp>
      <p:pic>
        <p:nvPicPr>
          <p:cNvPr id="2" name="그림 1"/>
          <p:cNvPicPr>
            <a:picLocks noChangeAspect="1"/>
          </p:cNvPicPr>
          <p:nvPr/>
        </p:nvPicPr>
        <p:blipFill>
          <a:blip r:embed="rId2"/>
          <a:stretch>
            <a:fillRect/>
          </a:stretch>
        </p:blipFill>
        <p:spPr>
          <a:xfrm>
            <a:off x="383724" y="1754159"/>
            <a:ext cx="5286375" cy="2971825"/>
          </a:xfrm>
          <a:prstGeom prst="rect">
            <a:avLst/>
          </a:prstGeom>
        </p:spPr>
      </p:pic>
      <p:sp>
        <p:nvSpPr>
          <p:cNvPr id="21" name="object 4"/>
          <p:cNvSpPr/>
          <p:nvPr/>
        </p:nvSpPr>
        <p:spPr>
          <a:xfrm>
            <a:off x="6781800" y="2286000"/>
            <a:ext cx="2133600" cy="76200"/>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22" name="object 4"/>
          <p:cNvSpPr/>
          <p:nvPr/>
        </p:nvSpPr>
        <p:spPr>
          <a:xfrm>
            <a:off x="5666555" y="2590800"/>
            <a:ext cx="2835349" cy="101262"/>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23" name="object 4"/>
          <p:cNvSpPr/>
          <p:nvPr/>
        </p:nvSpPr>
        <p:spPr>
          <a:xfrm>
            <a:off x="7010400" y="4495800"/>
            <a:ext cx="1280132" cy="153984"/>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124" y="3810000"/>
            <a:ext cx="2090058" cy="1219200"/>
          </a:xfrm>
          <a:prstGeom prst="rect">
            <a:avLst/>
          </a:prstGeom>
        </p:spPr>
      </p:pic>
    </p:spTree>
    <p:extLst>
      <p:ext uri="{BB962C8B-B14F-4D97-AF65-F5344CB8AC3E}">
        <p14:creationId xmlns:p14="http://schemas.microsoft.com/office/powerpoint/2010/main" val="1660123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6096000" y="1600200"/>
            <a:ext cx="3214691" cy="4242059"/>
          </a:xfrm>
          <a:prstGeom prst="rect">
            <a:avLst/>
          </a:prstGeom>
          <a:noFill/>
        </p:spPr>
        <p:txBody>
          <a:bodyPr wrap="square" lIns="45720" rIns="45720">
            <a:spAutoFit/>
          </a:bodyPr>
          <a:lstStyle/>
          <a:p>
            <a:pPr eaLnBrk="1" hangingPunct="1">
              <a:lnSpc>
                <a:spcPct val="200000"/>
              </a:lnSpc>
              <a:defRPr/>
            </a:pPr>
            <a:r>
              <a:rPr lang="en-US" altLang="ko-KR" sz="1050" b="1" dirty="0">
                <a:solidFill>
                  <a:schemeClr val="bg1"/>
                </a:solidFill>
                <a:latin typeface="+mn-ea"/>
                <a:ea typeface="+mn-ea"/>
                <a:cs typeface="Arial" pitchFamily="34" charset="0"/>
              </a:rPr>
              <a:t>CRM is one of the customer management tools for “managing relationships with customers”. For this, CRM makes it possible to accumulate and manage customer information and communication history with customers over time. The accumulated information can be updated and shared in </a:t>
            </a:r>
            <a:r>
              <a:rPr lang="en-US" altLang="ko-KR" sz="1050" b="1" dirty="0" smtClean="0">
                <a:solidFill>
                  <a:schemeClr val="bg1"/>
                </a:solidFill>
                <a:latin typeface="+mn-ea"/>
                <a:ea typeface="+mn-ea"/>
                <a:cs typeface="Arial" pitchFamily="34" charset="0"/>
              </a:rPr>
              <a:t>real-time </a:t>
            </a:r>
            <a:r>
              <a:rPr lang="en-US" altLang="ko-KR" sz="1050" b="1" dirty="0">
                <a:solidFill>
                  <a:schemeClr val="bg1"/>
                </a:solidFill>
                <a:latin typeface="+mn-ea"/>
                <a:ea typeface="+mn-ea"/>
                <a:cs typeface="Arial" pitchFamily="34" charset="0"/>
              </a:rPr>
              <a:t>within the team, and it is also possible to extract and analyze it based on various criteria. A tool that derives the best action based on the relationship with the current customer based on a vast amount of information. That is the essence of CRM.</a:t>
            </a:r>
            <a:endParaRPr lang="en-US" altLang="ko-KR" sz="1050" b="1" dirty="0" smtClean="0">
              <a:solidFill>
                <a:schemeClr val="bg1"/>
              </a:solidFill>
              <a:latin typeface="+mn-ea"/>
              <a:ea typeface="+mn-ea"/>
              <a:cs typeface="Arial" pitchFamily="34" charset="0"/>
            </a:endParaRPr>
          </a:p>
        </p:txBody>
      </p:sp>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Customer Relationships</a:t>
            </a:r>
            <a:endParaRPr kumimoji="0" lang="ko-KR" altLang="en-US" dirty="0"/>
          </a:p>
        </p:txBody>
      </p:sp>
      <p:pic>
        <p:nvPicPr>
          <p:cNvPr id="3" name="그림 2"/>
          <p:cNvPicPr>
            <a:picLocks noChangeAspect="1"/>
          </p:cNvPicPr>
          <p:nvPr/>
        </p:nvPicPr>
        <p:blipFill>
          <a:blip r:embed="rId2"/>
          <a:stretch>
            <a:fillRect/>
          </a:stretch>
        </p:blipFill>
        <p:spPr>
          <a:xfrm>
            <a:off x="383724" y="1744083"/>
            <a:ext cx="5567868" cy="2973041"/>
          </a:xfrm>
          <a:prstGeom prst="rect">
            <a:avLst/>
          </a:prstGeom>
        </p:spPr>
      </p:pic>
      <p:sp>
        <p:nvSpPr>
          <p:cNvPr id="14" name="object 4"/>
          <p:cNvSpPr/>
          <p:nvPr/>
        </p:nvSpPr>
        <p:spPr>
          <a:xfrm>
            <a:off x="6195238" y="2238156"/>
            <a:ext cx="2819400" cy="100693"/>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15" name="object 4"/>
          <p:cNvSpPr/>
          <p:nvPr/>
        </p:nvSpPr>
        <p:spPr>
          <a:xfrm>
            <a:off x="6324600" y="3505199"/>
            <a:ext cx="2690038" cy="96073"/>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17" name="object 4"/>
          <p:cNvSpPr/>
          <p:nvPr/>
        </p:nvSpPr>
        <p:spPr>
          <a:xfrm>
            <a:off x="5930326" y="3833541"/>
            <a:ext cx="3084311" cy="110154"/>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21" name="object 4"/>
          <p:cNvSpPr/>
          <p:nvPr/>
        </p:nvSpPr>
        <p:spPr>
          <a:xfrm>
            <a:off x="5930326" y="4162700"/>
            <a:ext cx="3016972" cy="91236"/>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
        <p:nvSpPr>
          <p:cNvPr id="22" name="object 4"/>
          <p:cNvSpPr/>
          <p:nvPr/>
        </p:nvSpPr>
        <p:spPr>
          <a:xfrm>
            <a:off x="5930326" y="4483523"/>
            <a:ext cx="2482698" cy="8866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2552779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522768" y="2089459"/>
            <a:ext cx="4191000" cy="3493264"/>
          </a:xfrm>
          <a:prstGeom prst="rect">
            <a:avLst/>
          </a:prstGeom>
          <a:noFill/>
        </p:spPr>
        <p:txBody>
          <a:bodyPr wrap="square" lIns="45720" rIns="45720">
            <a:spAutoFit/>
          </a:bodyPr>
          <a:lstStyle/>
          <a:p>
            <a:pPr eaLnBrk="1" hangingPunct="1">
              <a:lnSpc>
                <a:spcPct val="200000"/>
              </a:lnSpc>
              <a:defRPr/>
            </a:pPr>
            <a:r>
              <a:rPr lang="en-US" altLang="ko-KR" sz="1600" b="1" dirty="0" smtClean="0">
                <a:solidFill>
                  <a:schemeClr val="bg1"/>
                </a:solidFill>
                <a:latin typeface="+mn-ea"/>
                <a:ea typeface="+mn-ea"/>
                <a:cs typeface="Arial" pitchFamily="34" charset="0"/>
              </a:rPr>
              <a:t>Draw </a:t>
            </a:r>
            <a:r>
              <a:rPr lang="en-US" altLang="ko-KR" sz="1600" b="1" dirty="0">
                <a:solidFill>
                  <a:schemeClr val="bg1"/>
                </a:solidFill>
                <a:latin typeface="+mn-ea"/>
                <a:ea typeface="+mn-ea"/>
                <a:cs typeface="Arial" pitchFamily="34" charset="0"/>
              </a:rPr>
              <a:t>a vision</a:t>
            </a:r>
          </a:p>
          <a:p>
            <a:pPr eaLnBrk="1" hangingPunct="1">
              <a:lnSpc>
                <a:spcPct val="200000"/>
              </a:lnSpc>
              <a:defRPr/>
            </a:pPr>
            <a:r>
              <a:rPr lang="en-US" altLang="ko-KR" sz="1050" b="1" dirty="0" smtClean="0">
                <a:solidFill>
                  <a:schemeClr val="bg1"/>
                </a:solidFill>
                <a:latin typeface="+mn-ea"/>
                <a:ea typeface="+mn-ea"/>
                <a:cs typeface="Arial" pitchFamily="34" charset="0"/>
              </a:rPr>
              <a:t>CRM </a:t>
            </a:r>
            <a:r>
              <a:rPr lang="en-US" altLang="ko-KR" sz="1050" b="1" dirty="0">
                <a:solidFill>
                  <a:schemeClr val="bg1"/>
                </a:solidFill>
                <a:latin typeface="+mn-ea"/>
                <a:ea typeface="+mn-ea"/>
                <a:cs typeface="Arial" pitchFamily="34" charset="0"/>
              </a:rPr>
              <a:t>isn't really a tool, it's a sales method itself. That's why it's important to have a clear vision and sales strategy in place before adopting a tool. The point is to develop sales activities according to that strategy and use CRM tools proficiently in the process. The first thing to do to do this is to establish a vision. Depending on the company, there will be various visions such as “to become the top regional sales leader” and “to provide new value to customers”. To put it simply, a vision that all members can understand and empathize with is good.</a:t>
            </a:r>
            <a:endParaRPr lang="en-US" altLang="ko-KR" sz="1050" b="1" dirty="0" smtClean="0">
              <a:solidFill>
                <a:schemeClr val="bg1"/>
              </a:solidFill>
              <a:latin typeface="+mn-ea"/>
              <a:ea typeface="+mn-ea"/>
              <a:cs typeface="Arial" pitchFamily="34" charset="0"/>
            </a:endParaRPr>
          </a:p>
        </p:txBody>
      </p:sp>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How to Use CRM?</a:t>
            </a:r>
            <a:endParaRPr kumimoji="0"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442137"/>
            <a:ext cx="603525" cy="603525"/>
          </a:xfrm>
          <a:prstGeom prst="rect">
            <a:avLst/>
          </a:prstGeom>
          <a:ln w="19050">
            <a:solidFill>
              <a:schemeClr val="tx1"/>
            </a:solidFill>
          </a:ln>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8308" y="1442137"/>
            <a:ext cx="603525" cy="603525"/>
          </a:xfrm>
          <a:prstGeom prst="rect">
            <a:avLst/>
          </a:prstGeom>
          <a:ln w="19050">
            <a:solidFill>
              <a:schemeClr val="tx1"/>
            </a:solidFill>
          </a:ln>
        </p:spPr>
      </p:pic>
      <p:sp>
        <p:nvSpPr>
          <p:cNvPr id="22" name="TextBox 21"/>
          <p:cNvSpPr txBox="1"/>
          <p:nvPr/>
        </p:nvSpPr>
        <p:spPr bwMode="auto">
          <a:xfrm>
            <a:off x="5142612" y="2089459"/>
            <a:ext cx="4191000" cy="3170099"/>
          </a:xfrm>
          <a:prstGeom prst="rect">
            <a:avLst/>
          </a:prstGeom>
          <a:noFill/>
        </p:spPr>
        <p:txBody>
          <a:bodyPr wrap="square" lIns="45720" rIns="45720">
            <a:spAutoFit/>
          </a:bodyPr>
          <a:lstStyle/>
          <a:p>
            <a:pPr eaLnBrk="1" hangingPunct="1">
              <a:lnSpc>
                <a:spcPct val="200000"/>
              </a:lnSpc>
              <a:defRPr/>
            </a:pPr>
            <a:r>
              <a:rPr lang="en-US" altLang="ko-KR" sz="1600" b="1" dirty="0" smtClean="0">
                <a:solidFill>
                  <a:schemeClr val="bg1"/>
                </a:solidFill>
                <a:latin typeface="+mn-ea"/>
                <a:cs typeface="Arial" pitchFamily="34" charset="0"/>
              </a:rPr>
              <a:t>Build your </a:t>
            </a:r>
            <a:r>
              <a:rPr lang="en-US" altLang="ko-KR" sz="1600" b="1" dirty="0">
                <a:solidFill>
                  <a:schemeClr val="bg1"/>
                </a:solidFill>
                <a:latin typeface="+mn-ea"/>
                <a:cs typeface="Arial" pitchFamily="34" charset="0"/>
              </a:rPr>
              <a:t>strategy</a:t>
            </a:r>
          </a:p>
          <a:p>
            <a:pPr eaLnBrk="1" hangingPunct="1">
              <a:lnSpc>
                <a:spcPct val="200000"/>
              </a:lnSpc>
              <a:defRPr/>
            </a:pPr>
            <a:r>
              <a:rPr lang="en-US" altLang="ko-KR" sz="1050" b="1" dirty="0" smtClean="0">
                <a:solidFill>
                  <a:schemeClr val="bg1"/>
                </a:solidFill>
                <a:latin typeface="+mn-ea"/>
                <a:cs typeface="Arial" pitchFamily="34" charset="0"/>
              </a:rPr>
              <a:t>Once </a:t>
            </a:r>
            <a:r>
              <a:rPr lang="en-US" altLang="ko-KR" sz="1050" b="1" dirty="0">
                <a:solidFill>
                  <a:schemeClr val="bg1"/>
                </a:solidFill>
                <a:latin typeface="+mn-ea"/>
                <a:cs typeface="Arial" pitchFamily="34" charset="0"/>
              </a:rPr>
              <a:t>you have a vision, you need to build a strategy to make it happen. What value can be provided to customers by utilizing the features and characteristics of the company or its products, there will be price or function, uniqueness, solid customer support system, points for sales, etc. It would be great if you could build a strategy to make the most of it. Vision and strategy are very important in order to avoid failure in CRM adoption.</a:t>
            </a:r>
          </a:p>
        </p:txBody>
      </p:sp>
      <p:sp>
        <p:nvSpPr>
          <p:cNvPr id="24" name="object 4"/>
          <p:cNvSpPr/>
          <p:nvPr/>
        </p:nvSpPr>
        <p:spPr>
          <a:xfrm>
            <a:off x="2286000" y="2895601"/>
            <a:ext cx="1533015" cy="76200"/>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25" name="object 4"/>
          <p:cNvSpPr/>
          <p:nvPr/>
        </p:nvSpPr>
        <p:spPr>
          <a:xfrm>
            <a:off x="5715000" y="3200399"/>
            <a:ext cx="2031275" cy="122273"/>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27" name="object 4"/>
          <p:cNvSpPr/>
          <p:nvPr/>
        </p:nvSpPr>
        <p:spPr>
          <a:xfrm>
            <a:off x="2057400" y="3200399"/>
            <a:ext cx="1761615" cy="87563"/>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1" name="object 4"/>
          <p:cNvSpPr/>
          <p:nvPr/>
        </p:nvSpPr>
        <p:spPr>
          <a:xfrm>
            <a:off x="6553200" y="3886200"/>
            <a:ext cx="498124" cy="45719"/>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3" name="object 4"/>
          <p:cNvSpPr/>
          <p:nvPr/>
        </p:nvSpPr>
        <p:spPr>
          <a:xfrm>
            <a:off x="7772400" y="3880706"/>
            <a:ext cx="762000" cy="69938"/>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5" name="object 4"/>
          <p:cNvSpPr/>
          <p:nvPr/>
        </p:nvSpPr>
        <p:spPr>
          <a:xfrm>
            <a:off x="5111332" y="4221177"/>
            <a:ext cx="1746668" cy="46023"/>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6" name="object 4"/>
          <p:cNvSpPr/>
          <p:nvPr/>
        </p:nvSpPr>
        <p:spPr>
          <a:xfrm>
            <a:off x="6858000" y="4198469"/>
            <a:ext cx="990600" cy="144931"/>
          </a:xfrm>
          <a:prstGeom prst="rect">
            <a:avLst/>
          </a:prstGeom>
          <a:blipFill>
            <a:blip r:embed="rId4" cstate="print">
              <a:duotone>
                <a:prstClr val="black"/>
                <a:schemeClr val="accent4">
                  <a:tint val="45000"/>
                  <a:satMod val="400000"/>
                </a:schemeClr>
              </a:duotone>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147630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How to Use CRM?</a:t>
            </a:r>
            <a:endParaRPr kumimoji="0" lang="ko-KR" altLang="en-US" dirty="0"/>
          </a:p>
        </p:txBody>
      </p:sp>
      <p:sp>
        <p:nvSpPr>
          <p:cNvPr id="13" name="TextBox 12"/>
          <p:cNvSpPr txBox="1"/>
          <p:nvPr/>
        </p:nvSpPr>
        <p:spPr bwMode="auto">
          <a:xfrm>
            <a:off x="541503" y="2128153"/>
            <a:ext cx="4349475" cy="2139047"/>
          </a:xfrm>
          <a:prstGeom prst="rect">
            <a:avLst/>
          </a:prstGeom>
          <a:noFill/>
        </p:spPr>
        <p:txBody>
          <a:bodyPr wrap="square" lIns="45720" rIns="45720">
            <a:spAutoFit/>
          </a:bodyPr>
          <a:lstStyle/>
          <a:p>
            <a:pPr eaLnBrk="1" hangingPunct="1">
              <a:lnSpc>
                <a:spcPct val="200000"/>
              </a:lnSpc>
              <a:defRPr/>
            </a:pPr>
            <a:r>
              <a:rPr lang="en-US" altLang="ko-KR" sz="1400" b="1" dirty="0" smtClean="0">
                <a:solidFill>
                  <a:schemeClr val="bg1"/>
                </a:solidFill>
                <a:latin typeface="+mn-ea"/>
                <a:ea typeface="+mn-ea"/>
                <a:cs typeface="Arial" pitchFamily="34" charset="0"/>
              </a:rPr>
              <a:t>Set </a:t>
            </a:r>
            <a:r>
              <a:rPr lang="en-US" altLang="ko-KR" sz="1400" b="1" dirty="0">
                <a:solidFill>
                  <a:schemeClr val="bg1"/>
                </a:solidFill>
                <a:latin typeface="+mn-ea"/>
                <a:ea typeface="+mn-ea"/>
                <a:cs typeface="Arial" pitchFamily="34" charset="0"/>
              </a:rPr>
              <a:t>G</a:t>
            </a:r>
            <a:r>
              <a:rPr lang="en-US" altLang="ko-KR" sz="1400" b="1" dirty="0" smtClean="0">
                <a:solidFill>
                  <a:schemeClr val="bg1"/>
                </a:solidFill>
                <a:latin typeface="+mn-ea"/>
                <a:ea typeface="+mn-ea"/>
                <a:cs typeface="Arial" pitchFamily="34" charset="0"/>
              </a:rPr>
              <a:t>oals</a:t>
            </a:r>
            <a:endParaRPr lang="en-US" altLang="ko-KR" sz="1400" b="1" dirty="0">
              <a:solidFill>
                <a:schemeClr val="bg1"/>
              </a:solidFill>
              <a:latin typeface="+mn-ea"/>
              <a:ea typeface="+mn-ea"/>
              <a:cs typeface="Arial" pitchFamily="34" charset="0"/>
            </a:endParaRPr>
          </a:p>
          <a:p>
            <a:pPr eaLnBrk="1" hangingPunct="1">
              <a:lnSpc>
                <a:spcPct val="200000"/>
              </a:lnSpc>
              <a:defRPr/>
            </a:pPr>
            <a:r>
              <a:rPr lang="en-US" altLang="ko-KR" sz="1050" b="1" dirty="0">
                <a:solidFill>
                  <a:schemeClr val="bg1"/>
                </a:solidFill>
                <a:latin typeface="+mn-ea"/>
                <a:ea typeface="+mn-ea"/>
                <a:cs typeface="Arial" pitchFamily="34" charset="0"/>
              </a:rPr>
              <a:t>Once you have established your vision and strategy, set it as a goal for your day-to-day work. And, to achieve that goal, we determine what information should be accumulated and utilized in the CRM.</a:t>
            </a:r>
          </a:p>
          <a:p>
            <a:pPr eaLnBrk="1" hangingPunct="1">
              <a:lnSpc>
                <a:spcPct val="200000"/>
              </a:lnSpc>
              <a:defRPr/>
            </a:pPr>
            <a:endParaRPr lang="en-US" altLang="ko-KR" sz="1050" dirty="0">
              <a:solidFill>
                <a:schemeClr val="bg1"/>
              </a:solidFill>
              <a:latin typeface="+mn-ea"/>
              <a:ea typeface="+mn-ea"/>
              <a:cs typeface="Arial" pitchFamily="34" charset="0"/>
            </a:endParaRPr>
          </a:p>
        </p:txBody>
      </p:sp>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447800"/>
            <a:ext cx="603525" cy="603525"/>
          </a:xfrm>
          <a:prstGeom prst="rect">
            <a:avLst/>
          </a:prstGeom>
          <a:ln w="19050">
            <a:solidFill>
              <a:schemeClr val="tx1"/>
            </a:solidFill>
          </a:ln>
        </p:spPr>
      </p:pic>
      <p:sp>
        <p:nvSpPr>
          <p:cNvPr id="15" name="TextBox 14"/>
          <p:cNvSpPr txBox="1"/>
          <p:nvPr/>
        </p:nvSpPr>
        <p:spPr bwMode="auto">
          <a:xfrm>
            <a:off x="5105400" y="2128153"/>
            <a:ext cx="4349475" cy="2139047"/>
          </a:xfrm>
          <a:prstGeom prst="rect">
            <a:avLst/>
          </a:prstGeom>
          <a:noFill/>
        </p:spPr>
        <p:txBody>
          <a:bodyPr wrap="square" lIns="45720" rIns="45720">
            <a:spAutoFit/>
          </a:bodyPr>
          <a:lstStyle/>
          <a:p>
            <a:pPr eaLnBrk="1" hangingPunct="1">
              <a:lnSpc>
                <a:spcPct val="200000"/>
              </a:lnSpc>
              <a:defRPr/>
            </a:pPr>
            <a:r>
              <a:rPr lang="en-US" altLang="ko-KR" sz="1400" b="1" dirty="0" smtClean="0">
                <a:solidFill>
                  <a:schemeClr val="bg1"/>
                </a:solidFill>
                <a:latin typeface="+mn-ea"/>
                <a:ea typeface="+mn-ea"/>
                <a:cs typeface="Arial" pitchFamily="34" charset="0"/>
              </a:rPr>
              <a:t>Setting </a:t>
            </a:r>
            <a:r>
              <a:rPr lang="en-US" altLang="ko-KR" sz="1400" b="1" dirty="0">
                <a:solidFill>
                  <a:schemeClr val="bg1"/>
                </a:solidFill>
                <a:latin typeface="+mn-ea"/>
                <a:ea typeface="+mn-ea"/>
                <a:cs typeface="Arial" pitchFamily="34" charset="0"/>
              </a:rPr>
              <a:t>E</a:t>
            </a:r>
            <a:r>
              <a:rPr lang="en-US" altLang="ko-KR" sz="1400" b="1" dirty="0" smtClean="0">
                <a:solidFill>
                  <a:schemeClr val="bg1"/>
                </a:solidFill>
                <a:latin typeface="+mn-ea"/>
                <a:ea typeface="+mn-ea"/>
                <a:cs typeface="Arial" pitchFamily="34" charset="0"/>
              </a:rPr>
              <a:t>valuation </a:t>
            </a:r>
            <a:r>
              <a:rPr lang="en-US" altLang="ko-KR" sz="1400" b="1" dirty="0">
                <a:solidFill>
                  <a:schemeClr val="bg1"/>
                </a:solidFill>
                <a:latin typeface="+mn-ea"/>
                <a:ea typeface="+mn-ea"/>
                <a:cs typeface="Arial" pitchFamily="34" charset="0"/>
              </a:rPr>
              <a:t>I</a:t>
            </a:r>
            <a:r>
              <a:rPr lang="en-US" altLang="ko-KR" sz="1400" b="1" dirty="0" smtClean="0">
                <a:solidFill>
                  <a:schemeClr val="bg1"/>
                </a:solidFill>
                <a:latin typeface="+mn-ea"/>
                <a:ea typeface="+mn-ea"/>
                <a:cs typeface="Arial" pitchFamily="34" charset="0"/>
              </a:rPr>
              <a:t>ndicators</a:t>
            </a:r>
            <a:endParaRPr lang="en-US" altLang="ko-KR" sz="1400" b="1" dirty="0">
              <a:solidFill>
                <a:schemeClr val="bg1"/>
              </a:solidFill>
              <a:latin typeface="+mn-ea"/>
              <a:ea typeface="+mn-ea"/>
              <a:cs typeface="Arial" pitchFamily="34" charset="0"/>
            </a:endParaRPr>
          </a:p>
          <a:p>
            <a:pPr eaLnBrk="1" hangingPunct="1">
              <a:lnSpc>
                <a:spcPct val="200000"/>
              </a:lnSpc>
              <a:defRPr/>
            </a:pPr>
            <a:r>
              <a:rPr lang="en-US" altLang="ko-KR" sz="1050" b="1" dirty="0">
                <a:solidFill>
                  <a:schemeClr val="bg1"/>
                </a:solidFill>
                <a:latin typeface="+mn-ea"/>
                <a:ea typeface="+mn-ea"/>
                <a:cs typeface="Arial" pitchFamily="34" charset="0"/>
              </a:rPr>
              <a:t>To evaluate an action, you must measure its outcome. CRM makes it possible to quantify and examine a lot of information, and furthermore, it is possible to verify information that cannot be quantified, such as the contents of customer consultations and their histories, over time.</a:t>
            </a:r>
            <a:endParaRPr lang="en-US" altLang="ko-KR" sz="1050" b="1" dirty="0" smtClean="0">
              <a:solidFill>
                <a:schemeClr val="bg1"/>
              </a:solidFill>
              <a:latin typeface="+mn-ea"/>
              <a:ea typeface="+mn-ea"/>
              <a:cs typeface="Arial" pitchFamily="34" charset="0"/>
            </a:endParaRPr>
          </a:p>
        </p:txBody>
      </p:sp>
      <p:sp>
        <p:nvSpPr>
          <p:cNvPr id="23" name="object 4"/>
          <p:cNvSpPr/>
          <p:nvPr/>
        </p:nvSpPr>
        <p:spPr>
          <a:xfrm>
            <a:off x="1143000" y="3514623"/>
            <a:ext cx="3581400" cy="66777"/>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25" name="object 4"/>
          <p:cNvSpPr/>
          <p:nvPr/>
        </p:nvSpPr>
        <p:spPr>
          <a:xfrm>
            <a:off x="522010" y="3824901"/>
            <a:ext cx="823909" cy="181078"/>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27" name="object 4"/>
          <p:cNvSpPr/>
          <p:nvPr/>
        </p:nvSpPr>
        <p:spPr>
          <a:xfrm>
            <a:off x="5181600" y="2895600"/>
            <a:ext cx="3581400" cy="66777"/>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1" name="object 4"/>
          <p:cNvSpPr/>
          <p:nvPr/>
        </p:nvSpPr>
        <p:spPr>
          <a:xfrm>
            <a:off x="6934199" y="3563745"/>
            <a:ext cx="2432325" cy="45719"/>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3" name="object 4"/>
          <p:cNvSpPr/>
          <p:nvPr/>
        </p:nvSpPr>
        <p:spPr>
          <a:xfrm>
            <a:off x="4890978" y="3871554"/>
            <a:ext cx="4475546" cy="83449"/>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5" name="object 4"/>
          <p:cNvSpPr/>
          <p:nvPr/>
        </p:nvSpPr>
        <p:spPr>
          <a:xfrm>
            <a:off x="4953000" y="4195711"/>
            <a:ext cx="1858924" cy="142977"/>
          </a:xfrm>
          <a:prstGeom prst="rect">
            <a:avLst/>
          </a:prstGeom>
          <a:blipFill>
            <a:blip r:embed="rId3"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36" name="Title 2"/>
          <p:cNvSpPr txBox="1">
            <a:spLocks/>
          </p:cNvSpPr>
          <p:nvPr/>
        </p:nvSpPr>
        <p:spPr bwMode="auto">
          <a:xfrm>
            <a:off x="7179999" y="508031"/>
            <a:ext cx="23080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Verdana" panose="020B0604030504040204" pitchFamily="34" charset="0"/>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Verdana" panose="020B0604030504040204" pitchFamily="34" charset="0"/>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Verdana" panose="020B0604030504040204" pitchFamily="34" charset="0"/>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9pPr>
          </a:lstStyle>
          <a:p>
            <a:pPr algn="r">
              <a:spcBef>
                <a:spcPct val="0"/>
              </a:spcBef>
              <a:buFontTx/>
              <a:buNone/>
              <a:defRPr/>
            </a:pPr>
            <a:r>
              <a:rPr kumimoji="0" lang="en-US" altLang="ko-KR" sz="1100" b="1" dirty="0" smtClean="0">
                <a:solidFill>
                  <a:schemeClr val="bg1"/>
                </a:solidFill>
                <a:latin typeface="+mj-ea"/>
                <a:ea typeface="+mj-ea"/>
                <a:cs typeface="Arial" panose="020B0604020202020204" pitchFamily="34" charset="0"/>
              </a:rPr>
              <a:t>cont'd</a:t>
            </a:r>
            <a:endParaRPr kumimoji="0" lang="en-US" altLang="ko-KR" sz="2000" b="1" dirty="0" smtClean="0">
              <a:solidFill>
                <a:schemeClr val="bg1"/>
              </a:solidFill>
              <a:latin typeface="Arial" panose="020B0604020202020204" pitchFamily="34" charset="0"/>
              <a:cs typeface="Arial" panose="020B0604020202020204" pitchFamily="34" charset="0"/>
            </a:endParaRPr>
          </a:p>
        </p:txBody>
      </p:sp>
      <p:pic>
        <p:nvPicPr>
          <p:cNvPr id="38" name="그림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8308" y="1442137"/>
            <a:ext cx="603525" cy="603525"/>
          </a:xfrm>
          <a:prstGeom prst="rect">
            <a:avLst/>
          </a:prstGeom>
          <a:ln w="19050">
            <a:solidFill>
              <a:schemeClr val="tx1"/>
            </a:solidFill>
          </a:ln>
        </p:spPr>
      </p:pic>
    </p:spTree>
    <p:extLst>
      <p:ext uri="{BB962C8B-B14F-4D97-AF65-F5344CB8AC3E}">
        <p14:creationId xmlns:p14="http://schemas.microsoft.com/office/powerpoint/2010/main" val="903074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34"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CRM Tools?</a:t>
            </a:r>
            <a:endParaRPr kumimoji="0" lang="ko-KR" altLang="en-US" dirty="0"/>
          </a:p>
        </p:txBody>
      </p:sp>
      <p:grpSp>
        <p:nvGrpSpPr>
          <p:cNvPr id="5" name="그룹 4"/>
          <p:cNvGrpSpPr/>
          <p:nvPr/>
        </p:nvGrpSpPr>
        <p:grpSpPr>
          <a:xfrm>
            <a:off x="931278" y="1066800"/>
            <a:ext cx="8043445" cy="5715000"/>
            <a:chOff x="446682" y="1066800"/>
            <a:chExt cx="8043445" cy="5715000"/>
          </a:xfrm>
        </p:grpSpPr>
        <p:pic>
          <p:nvPicPr>
            <p:cNvPr id="2" name="그림 1"/>
            <p:cNvPicPr>
              <a:picLocks noChangeAspect="1"/>
            </p:cNvPicPr>
            <p:nvPr/>
          </p:nvPicPr>
          <p:blipFill>
            <a:blip r:embed="rId2"/>
            <a:stretch>
              <a:fillRect/>
            </a:stretch>
          </p:blipFill>
          <p:spPr>
            <a:xfrm>
              <a:off x="446682" y="1066800"/>
              <a:ext cx="3907812" cy="3848100"/>
            </a:xfrm>
            <a:prstGeom prst="rect">
              <a:avLst/>
            </a:prstGeom>
          </p:spPr>
        </p:pic>
        <p:pic>
          <p:nvPicPr>
            <p:cNvPr id="3" name="그림 2"/>
            <p:cNvPicPr>
              <a:picLocks noChangeAspect="1"/>
            </p:cNvPicPr>
            <p:nvPr/>
          </p:nvPicPr>
          <p:blipFill rotWithShape="1">
            <a:blip r:embed="rId3"/>
            <a:srcRect b="50771"/>
            <a:stretch/>
          </p:blipFill>
          <p:spPr>
            <a:xfrm>
              <a:off x="446682" y="4887432"/>
              <a:ext cx="3907812" cy="1894368"/>
            </a:xfrm>
            <a:prstGeom prst="rect">
              <a:avLst/>
            </a:prstGeom>
          </p:spPr>
        </p:pic>
        <p:pic>
          <p:nvPicPr>
            <p:cNvPr id="4" name="그림 3"/>
            <p:cNvPicPr>
              <a:picLocks noChangeAspect="1"/>
            </p:cNvPicPr>
            <p:nvPr/>
          </p:nvPicPr>
          <p:blipFill>
            <a:blip r:embed="rId4"/>
            <a:stretch>
              <a:fillRect/>
            </a:stretch>
          </p:blipFill>
          <p:spPr>
            <a:xfrm>
              <a:off x="4570649" y="3582811"/>
              <a:ext cx="3919478" cy="3182704"/>
            </a:xfrm>
            <a:prstGeom prst="rect">
              <a:avLst/>
            </a:prstGeom>
          </p:spPr>
        </p:pic>
        <p:pic>
          <p:nvPicPr>
            <p:cNvPr id="16" name="그림 15"/>
            <p:cNvPicPr>
              <a:picLocks noChangeAspect="1"/>
            </p:cNvPicPr>
            <p:nvPr/>
          </p:nvPicPr>
          <p:blipFill rotWithShape="1">
            <a:blip r:embed="rId3"/>
            <a:srcRect t="48211"/>
            <a:stretch/>
          </p:blipFill>
          <p:spPr>
            <a:xfrm>
              <a:off x="4572000" y="1589903"/>
              <a:ext cx="3918126" cy="1992908"/>
            </a:xfrm>
            <a:prstGeom prst="rect">
              <a:avLst/>
            </a:prstGeom>
          </p:spPr>
        </p:pic>
      </p:grpSp>
    </p:spTree>
    <p:extLst>
      <p:ext uri="{BB962C8B-B14F-4D97-AF65-F5344CB8AC3E}">
        <p14:creationId xmlns:p14="http://schemas.microsoft.com/office/powerpoint/2010/main" val="1655123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13" name="Title 2"/>
          <p:cNvSpPr txBox="1">
            <a:spLocks/>
          </p:cNvSpPr>
          <p:nvPr/>
        </p:nvSpPr>
        <p:spPr bwMode="auto">
          <a:xfrm>
            <a:off x="7179999" y="508031"/>
            <a:ext cx="23080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Verdana" panose="020B0604030504040204" pitchFamily="34" charset="0"/>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Verdana" panose="020B0604030504040204" pitchFamily="34" charset="0"/>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Verdana" panose="020B0604030504040204" pitchFamily="34" charset="0"/>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9pPr>
          </a:lstStyle>
          <a:p>
            <a:pPr algn="r">
              <a:spcBef>
                <a:spcPct val="0"/>
              </a:spcBef>
              <a:buFontTx/>
              <a:buNone/>
              <a:defRPr/>
            </a:pPr>
            <a:r>
              <a:rPr kumimoji="0" lang="en-US" altLang="ko-KR" sz="1100" b="1" dirty="0" smtClean="0">
                <a:solidFill>
                  <a:schemeClr val="bg1"/>
                </a:solidFill>
                <a:latin typeface="+mj-ea"/>
                <a:ea typeface="+mj-ea"/>
                <a:cs typeface="Arial" panose="020B0604020202020204" pitchFamily="34" charset="0"/>
              </a:rPr>
              <a:t>cont'd</a:t>
            </a:r>
            <a:endParaRPr kumimoji="0" lang="en-US" altLang="ko-KR" sz="2000" b="1" dirty="0" smtClean="0">
              <a:solidFill>
                <a:schemeClr val="bg1"/>
              </a:solidFill>
              <a:latin typeface="Arial" panose="020B0604020202020204" pitchFamily="34" charset="0"/>
              <a:cs typeface="Arial" panose="020B0604020202020204" pitchFamily="34" charset="0"/>
            </a:endParaRPr>
          </a:p>
        </p:txBody>
      </p:sp>
      <p:sp>
        <p:nvSpPr>
          <p:cNvPr id="17"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CRM Tools?</a:t>
            </a:r>
            <a:endParaRPr kumimoji="0"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588603"/>
            <a:ext cx="603525" cy="603525"/>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828800"/>
            <a:ext cx="603525" cy="603525"/>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3208701"/>
            <a:ext cx="603525" cy="603525"/>
          </a:xfrm>
          <a:prstGeom prst="rect">
            <a:avLst/>
          </a:prstGeom>
          <a:ln w="19050">
            <a:noFill/>
          </a:ln>
        </p:spPr>
      </p:pic>
      <p:sp>
        <p:nvSpPr>
          <p:cNvPr id="25" name="TextBox 24"/>
          <p:cNvSpPr txBox="1"/>
          <p:nvPr/>
        </p:nvSpPr>
        <p:spPr bwMode="auto">
          <a:xfrm>
            <a:off x="1676400" y="1672188"/>
            <a:ext cx="2153175" cy="954107"/>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Customer DB </a:t>
            </a:r>
            <a:r>
              <a:rPr lang="en-US" altLang="ko-KR" sz="1200" b="1" dirty="0" smtClean="0">
                <a:solidFill>
                  <a:schemeClr val="bg1"/>
                </a:solidFill>
                <a:latin typeface="+mn-ea"/>
                <a:ea typeface="+mn-ea"/>
                <a:cs typeface="Arial" pitchFamily="34" charset="0"/>
              </a:rPr>
              <a:t>Management</a:t>
            </a:r>
          </a:p>
          <a:p>
            <a:pPr eaLnBrk="1" hangingPunct="1">
              <a:lnSpc>
                <a:spcPct val="200000"/>
              </a:lnSpc>
              <a:defRPr/>
            </a:pPr>
            <a:endParaRPr lang="en-US" altLang="ko-KR" sz="1600" b="1" dirty="0">
              <a:solidFill>
                <a:schemeClr val="bg1"/>
              </a:solidFill>
              <a:latin typeface="+mn-ea"/>
              <a:ea typeface="+mn-ea"/>
              <a:cs typeface="Arial" pitchFamily="34" charset="0"/>
            </a:endParaRPr>
          </a:p>
        </p:txBody>
      </p:sp>
      <p:pic>
        <p:nvPicPr>
          <p:cNvPr id="27" name="그림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4588603"/>
            <a:ext cx="603525" cy="603525"/>
          </a:xfrm>
          <a:prstGeom prst="rect">
            <a:avLst/>
          </a:prstGeom>
        </p:spPr>
      </p:pic>
      <p:pic>
        <p:nvPicPr>
          <p:cNvPr id="31" name="그림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1828800"/>
            <a:ext cx="603525" cy="603525"/>
          </a:xfrm>
          <a:prstGeom prst="rect">
            <a:avLst/>
          </a:prstGeom>
        </p:spPr>
      </p:pic>
      <p:pic>
        <p:nvPicPr>
          <p:cNvPr id="33" name="그림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1600" y="3208701"/>
            <a:ext cx="603525" cy="603525"/>
          </a:xfrm>
          <a:prstGeom prst="rect">
            <a:avLst/>
          </a:prstGeom>
          <a:ln w="19050">
            <a:noFill/>
          </a:ln>
        </p:spPr>
      </p:pic>
      <p:sp>
        <p:nvSpPr>
          <p:cNvPr id="35" name="TextBox 34"/>
          <p:cNvSpPr txBox="1"/>
          <p:nvPr/>
        </p:nvSpPr>
        <p:spPr bwMode="auto">
          <a:xfrm>
            <a:off x="1614377" y="4405617"/>
            <a:ext cx="3200400" cy="969496"/>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Sales </a:t>
            </a:r>
            <a:r>
              <a:rPr lang="en-US" altLang="ko-KR" sz="1200" b="1" dirty="0" smtClean="0">
                <a:solidFill>
                  <a:schemeClr val="bg1"/>
                </a:solidFill>
                <a:latin typeface="+mn-ea"/>
                <a:ea typeface="+mn-ea"/>
                <a:cs typeface="Arial" pitchFamily="34" charset="0"/>
              </a:rPr>
              <a:t>Automation</a:t>
            </a:r>
          </a:p>
          <a:p>
            <a:pPr eaLnBrk="1" hangingPunct="1">
              <a:lnSpc>
                <a:spcPct val="150000"/>
              </a:lnSpc>
              <a:defRPr/>
            </a:pPr>
            <a:r>
              <a:rPr lang="en-US" altLang="ko-KR" sz="1100" b="1" dirty="0">
                <a:solidFill>
                  <a:schemeClr val="bg1"/>
                </a:solidFill>
                <a:latin typeface="+mn-ea"/>
                <a:ea typeface="+mn-ea"/>
                <a:cs typeface="Arial" pitchFamily="34" charset="0"/>
              </a:rPr>
              <a:t>Manage the sales cycle, automatically assign sales reps, or send notifications to sales reps.</a:t>
            </a:r>
          </a:p>
        </p:txBody>
      </p:sp>
      <p:sp>
        <p:nvSpPr>
          <p:cNvPr id="36" name="TextBox 35"/>
          <p:cNvSpPr txBox="1"/>
          <p:nvPr/>
        </p:nvSpPr>
        <p:spPr bwMode="auto">
          <a:xfrm>
            <a:off x="1676400" y="3025715"/>
            <a:ext cx="3270525" cy="1223412"/>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Pipeline Management </a:t>
            </a:r>
            <a:r>
              <a:rPr lang="en-US" altLang="ko-KR" sz="1200" b="1" dirty="0" smtClean="0">
                <a:solidFill>
                  <a:schemeClr val="bg1"/>
                </a:solidFill>
                <a:latin typeface="+mn-ea"/>
                <a:ea typeface="+mn-ea"/>
                <a:cs typeface="Arial" pitchFamily="34" charset="0"/>
              </a:rPr>
              <a:t>Capabilities</a:t>
            </a:r>
          </a:p>
          <a:p>
            <a:pPr eaLnBrk="1" hangingPunct="1">
              <a:lnSpc>
                <a:spcPct val="150000"/>
              </a:lnSpc>
              <a:defRPr/>
            </a:pPr>
            <a:r>
              <a:rPr lang="en-US" altLang="ko-KR" sz="1100" b="1" dirty="0">
                <a:solidFill>
                  <a:schemeClr val="bg1"/>
                </a:solidFill>
                <a:latin typeface="+mn-ea"/>
                <a:ea typeface="+mn-ea"/>
                <a:cs typeface="Arial" pitchFamily="34" charset="0"/>
              </a:rPr>
              <a:t>The pipeline feature allows you to prioritize based on criteria and focus on prospects who are most likely to convert into customers.</a:t>
            </a:r>
          </a:p>
        </p:txBody>
      </p:sp>
      <p:sp>
        <p:nvSpPr>
          <p:cNvPr id="37" name="TextBox 36"/>
          <p:cNvSpPr txBox="1"/>
          <p:nvPr/>
        </p:nvSpPr>
        <p:spPr bwMode="auto">
          <a:xfrm>
            <a:off x="5996004" y="1672188"/>
            <a:ext cx="2995596" cy="1561966"/>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Integrated Work Management </a:t>
            </a:r>
            <a:endParaRPr lang="en-US" altLang="ko-KR" sz="1200" b="1" dirty="0" smtClean="0">
              <a:solidFill>
                <a:schemeClr val="bg1"/>
              </a:solidFill>
              <a:latin typeface="+mn-ea"/>
              <a:ea typeface="+mn-ea"/>
              <a:cs typeface="Arial" pitchFamily="34" charset="0"/>
            </a:endParaRPr>
          </a:p>
          <a:p>
            <a:pPr eaLnBrk="1" hangingPunct="1">
              <a:lnSpc>
                <a:spcPct val="150000"/>
              </a:lnSpc>
              <a:defRPr/>
            </a:pPr>
            <a:r>
              <a:rPr lang="en-US" altLang="ko-KR" sz="1100" b="1" dirty="0">
                <a:solidFill>
                  <a:schemeClr val="bg1"/>
                </a:solidFill>
                <a:latin typeface="+mn-ea"/>
                <a:ea typeface="+mn-ea"/>
                <a:cs typeface="Arial" pitchFamily="34" charset="0"/>
              </a:rPr>
              <a:t>Check whether integrated work management is possible by supporting interworking with external software.</a:t>
            </a:r>
          </a:p>
          <a:p>
            <a:pPr eaLnBrk="1" hangingPunct="1">
              <a:lnSpc>
                <a:spcPct val="200000"/>
              </a:lnSpc>
              <a:defRPr/>
            </a:pPr>
            <a:endParaRPr lang="en-US" altLang="ko-KR" sz="1100" b="1" dirty="0">
              <a:solidFill>
                <a:schemeClr val="bg1"/>
              </a:solidFill>
              <a:latin typeface="+mn-ea"/>
              <a:ea typeface="+mn-ea"/>
              <a:cs typeface="Arial" pitchFamily="34" charset="0"/>
            </a:endParaRPr>
          </a:p>
        </p:txBody>
      </p:sp>
      <p:sp>
        <p:nvSpPr>
          <p:cNvPr id="38" name="TextBox 37"/>
          <p:cNvSpPr txBox="1"/>
          <p:nvPr/>
        </p:nvSpPr>
        <p:spPr bwMode="auto">
          <a:xfrm>
            <a:off x="6019800" y="4405617"/>
            <a:ext cx="3048000" cy="1731243"/>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Email Marketing </a:t>
            </a:r>
            <a:r>
              <a:rPr lang="en-US" altLang="ko-KR" sz="1200" b="1" dirty="0" smtClean="0">
                <a:solidFill>
                  <a:schemeClr val="bg1"/>
                </a:solidFill>
                <a:latin typeface="+mn-ea"/>
                <a:ea typeface="+mn-ea"/>
                <a:cs typeface="Arial" pitchFamily="34" charset="0"/>
              </a:rPr>
              <a:t>Automation</a:t>
            </a:r>
          </a:p>
          <a:p>
            <a:pPr eaLnBrk="1" hangingPunct="1">
              <a:lnSpc>
                <a:spcPct val="150000"/>
              </a:lnSpc>
              <a:defRPr/>
            </a:pPr>
            <a:r>
              <a:rPr lang="en-US" altLang="ko-KR" sz="1100" b="1" dirty="0">
                <a:solidFill>
                  <a:schemeClr val="bg1"/>
                </a:solidFill>
                <a:latin typeface="+mn-ea"/>
                <a:ea typeface="+mn-ea"/>
                <a:cs typeface="Arial" pitchFamily="34" charset="0"/>
              </a:rPr>
              <a:t>Whether you're sending out an email to a new lead or sending a marketing promotion email to an existing customer, your CRM process is sending automated emails in a variety of ways.</a:t>
            </a:r>
          </a:p>
        </p:txBody>
      </p:sp>
      <p:sp>
        <p:nvSpPr>
          <p:cNvPr id="39" name="TextBox 38"/>
          <p:cNvSpPr txBox="1"/>
          <p:nvPr/>
        </p:nvSpPr>
        <p:spPr bwMode="auto">
          <a:xfrm>
            <a:off x="6019800" y="3025715"/>
            <a:ext cx="2723707" cy="800219"/>
          </a:xfrm>
          <a:prstGeom prst="rect">
            <a:avLst/>
          </a:prstGeom>
          <a:noFill/>
        </p:spPr>
        <p:txBody>
          <a:bodyPr wrap="square" lIns="45720" rIns="45720">
            <a:spAutoFit/>
          </a:bodyPr>
          <a:lstStyle/>
          <a:p>
            <a:pPr eaLnBrk="1" hangingPunct="1">
              <a:lnSpc>
                <a:spcPct val="200000"/>
              </a:lnSpc>
              <a:defRPr/>
            </a:pPr>
            <a:r>
              <a:rPr lang="en-US" altLang="ko-KR" sz="1200" b="1" dirty="0">
                <a:solidFill>
                  <a:schemeClr val="bg1"/>
                </a:solidFill>
                <a:latin typeface="+mn-ea"/>
                <a:ea typeface="+mn-ea"/>
                <a:cs typeface="Arial" pitchFamily="34" charset="0"/>
              </a:rPr>
              <a:t>Time Management and </a:t>
            </a:r>
            <a:r>
              <a:rPr lang="en-US" altLang="ko-KR" sz="1200" b="1" dirty="0" smtClean="0">
                <a:solidFill>
                  <a:schemeClr val="bg1"/>
                </a:solidFill>
                <a:latin typeface="+mn-ea"/>
                <a:ea typeface="+mn-ea"/>
                <a:cs typeface="Arial" pitchFamily="34" charset="0"/>
              </a:rPr>
              <a:t>Scheduling</a:t>
            </a:r>
          </a:p>
          <a:p>
            <a:pPr eaLnBrk="1" hangingPunct="1">
              <a:lnSpc>
                <a:spcPct val="200000"/>
              </a:lnSpc>
              <a:defRPr/>
            </a:pPr>
            <a:r>
              <a:rPr lang="en-US" altLang="ko-KR" sz="1100" b="1" dirty="0">
                <a:solidFill>
                  <a:schemeClr val="bg1"/>
                </a:solidFill>
                <a:latin typeface="+mn-ea"/>
                <a:ea typeface="+mn-ea"/>
                <a:cs typeface="Arial" pitchFamily="34" charset="0"/>
              </a:rPr>
              <a:t>Workflow management function.</a:t>
            </a:r>
          </a:p>
        </p:txBody>
      </p:sp>
      <p:sp>
        <p:nvSpPr>
          <p:cNvPr id="40" name="object 4"/>
          <p:cNvSpPr/>
          <p:nvPr/>
        </p:nvSpPr>
        <p:spPr>
          <a:xfrm>
            <a:off x="1609988" y="2075778"/>
            <a:ext cx="2133600" cy="76200"/>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a:p>
        </p:txBody>
      </p:sp>
      <p:sp>
        <p:nvSpPr>
          <p:cNvPr id="41" name="object 4"/>
          <p:cNvSpPr/>
          <p:nvPr/>
        </p:nvSpPr>
        <p:spPr>
          <a:xfrm>
            <a:off x="1524000" y="3402327"/>
            <a:ext cx="2743200" cy="45719"/>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a:p>
        </p:txBody>
      </p:sp>
      <p:sp>
        <p:nvSpPr>
          <p:cNvPr id="42" name="object 4"/>
          <p:cNvSpPr/>
          <p:nvPr/>
        </p:nvSpPr>
        <p:spPr>
          <a:xfrm>
            <a:off x="1566528" y="4753017"/>
            <a:ext cx="1371600" cy="144115"/>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a:p>
        </p:txBody>
      </p:sp>
      <p:sp>
        <p:nvSpPr>
          <p:cNvPr id="43" name="object 4"/>
          <p:cNvSpPr/>
          <p:nvPr/>
        </p:nvSpPr>
        <p:spPr>
          <a:xfrm>
            <a:off x="5827232" y="2032988"/>
            <a:ext cx="2619836" cy="45719"/>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a:p>
        </p:txBody>
      </p:sp>
      <p:sp>
        <p:nvSpPr>
          <p:cNvPr id="44" name="object 4"/>
          <p:cNvSpPr/>
          <p:nvPr/>
        </p:nvSpPr>
        <p:spPr>
          <a:xfrm>
            <a:off x="5870081" y="3395239"/>
            <a:ext cx="2873426" cy="109961"/>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dirty="0"/>
          </a:p>
        </p:txBody>
      </p:sp>
      <p:sp>
        <p:nvSpPr>
          <p:cNvPr id="46" name="object 4"/>
          <p:cNvSpPr/>
          <p:nvPr/>
        </p:nvSpPr>
        <p:spPr>
          <a:xfrm>
            <a:off x="5905001" y="4746332"/>
            <a:ext cx="2283319" cy="75400"/>
          </a:xfrm>
          <a:prstGeom prst="rect">
            <a:avLst/>
          </a:prstGeom>
          <a:blipFill>
            <a:blip r:embed="rId8" cstate="print">
              <a:duotone>
                <a:prstClr val="black"/>
                <a:schemeClr val="accent6">
                  <a:tint val="45000"/>
                  <a:satMod val="400000"/>
                </a:schemeClr>
              </a:duotone>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438717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03"/>
          <p:cNvGrpSpPr/>
          <p:nvPr/>
        </p:nvGrpSpPr>
        <p:grpSpPr>
          <a:xfrm>
            <a:off x="272480" y="76876"/>
            <a:ext cx="199011" cy="736920"/>
            <a:chOff x="4304895" y="1772816"/>
            <a:chExt cx="199011" cy="736920"/>
          </a:xfrm>
          <a:solidFill>
            <a:schemeClr val="bg1"/>
          </a:solidFill>
        </p:grpSpPr>
        <p:sp>
          <p:nvSpPr>
            <p:cNvPr id="19" name="직사각형 18"/>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0" name="직사각형 19"/>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26" name="직사각형 20"/>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grpSp>
        <p:nvGrpSpPr>
          <p:cNvPr id="28" name="그룹 129"/>
          <p:cNvGrpSpPr/>
          <p:nvPr/>
        </p:nvGrpSpPr>
        <p:grpSpPr>
          <a:xfrm flipH="1">
            <a:off x="9434509" y="76876"/>
            <a:ext cx="199011" cy="736920"/>
            <a:chOff x="4304895" y="1772816"/>
            <a:chExt cx="199011" cy="736920"/>
          </a:xfrm>
          <a:solidFill>
            <a:schemeClr val="bg1"/>
          </a:solidFill>
        </p:grpSpPr>
        <p:sp>
          <p:nvSpPr>
            <p:cNvPr id="29" name="직사각형 15"/>
            <p:cNvSpPr/>
            <p:nvPr/>
          </p:nvSpPr>
          <p:spPr>
            <a:xfrm>
              <a:off x="4304928" y="1772817"/>
              <a:ext cx="91974" cy="7200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0" name="직사각형 16"/>
            <p:cNvSpPr/>
            <p:nvPr/>
          </p:nvSpPr>
          <p:spPr>
            <a:xfrm>
              <a:off x="4304895" y="2420889"/>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sp>
          <p:nvSpPr>
            <p:cNvPr id="32" name="직사각형 17"/>
            <p:cNvSpPr/>
            <p:nvPr/>
          </p:nvSpPr>
          <p:spPr>
            <a:xfrm>
              <a:off x="4304895" y="1772816"/>
              <a:ext cx="199011" cy="88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a:solidFill>
                  <a:prstClr val="white"/>
                </a:solidFill>
              </a:endParaRPr>
            </a:p>
          </p:txBody>
        </p:sp>
      </p:grpSp>
      <p:sp>
        <p:nvSpPr>
          <p:cNvPr id="13" name="Title 2"/>
          <p:cNvSpPr txBox="1">
            <a:spLocks/>
          </p:cNvSpPr>
          <p:nvPr/>
        </p:nvSpPr>
        <p:spPr bwMode="auto">
          <a:xfrm>
            <a:off x="7179999" y="508031"/>
            <a:ext cx="23080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Verdana" panose="020B0604030504040204" pitchFamily="34" charset="0"/>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Verdana" panose="020B0604030504040204" pitchFamily="34" charset="0"/>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Verdana" panose="020B0604030504040204" pitchFamily="34" charset="0"/>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Verdana" panose="020B0604030504040204" pitchFamily="34" charset="0"/>
                <a:ea typeface="맑은 고딕" panose="020B0503020000020004" pitchFamily="50" charset="-127"/>
              </a:defRPr>
            </a:lvl9pPr>
          </a:lstStyle>
          <a:p>
            <a:pPr algn="r">
              <a:spcBef>
                <a:spcPct val="0"/>
              </a:spcBef>
              <a:buFontTx/>
              <a:buNone/>
              <a:defRPr/>
            </a:pPr>
            <a:endParaRPr kumimoji="0" lang="en-US" altLang="ko-KR" sz="2000" b="1" dirty="0" smtClean="0">
              <a:solidFill>
                <a:schemeClr val="bg1"/>
              </a:solidFill>
              <a:latin typeface="Arial" panose="020B0604020202020204" pitchFamily="34" charset="0"/>
              <a:cs typeface="Arial" panose="020B0604020202020204" pitchFamily="34" charset="0"/>
            </a:endParaRPr>
          </a:p>
        </p:txBody>
      </p:sp>
      <p:sp>
        <p:nvSpPr>
          <p:cNvPr id="17" name="제목 1"/>
          <p:cNvSpPr txBox="1">
            <a:spLocks/>
          </p:cNvSpPr>
          <p:nvPr/>
        </p:nvSpPr>
        <p:spPr>
          <a:xfrm>
            <a:off x="704850" y="228600"/>
            <a:ext cx="4787482" cy="469925"/>
          </a:xfrm>
          <a:prstGeom prst="rect">
            <a:avLst/>
          </a:prstGeom>
        </p:spPr>
        <p:txBody>
          <a:bodyPr lIns="0">
            <a:normAutofit/>
          </a:bodyPr>
          <a:lstStyle>
            <a:lvl1pPr algn="l" rtl="0" eaLnBrk="0" fontAlgn="base" latinLnBrk="1" hangingPunct="0">
              <a:spcBef>
                <a:spcPct val="0"/>
              </a:spcBef>
              <a:spcAft>
                <a:spcPct val="0"/>
              </a:spcAft>
              <a:defRPr sz="2400" b="1" kern="1200" cap="none" baseline="0">
                <a:solidFill>
                  <a:schemeClr val="bg1"/>
                </a:solidFill>
                <a:latin typeface="+mj-ea"/>
                <a:ea typeface="+mj-ea"/>
                <a:cs typeface="Verdana" pitchFamily="34" charset="0"/>
              </a:defRPr>
            </a:lvl1pPr>
            <a:lvl2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2pPr>
            <a:lvl3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3pPr>
            <a:lvl4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4pPr>
            <a:lvl5pPr algn="ctr" rtl="0" eaLnBrk="0" fontAlgn="base" latinLnBrk="1" hangingPunct="0">
              <a:spcBef>
                <a:spcPct val="0"/>
              </a:spcBef>
              <a:spcAft>
                <a:spcPct val="0"/>
              </a:spcAft>
              <a:defRPr sz="4400">
                <a:solidFill>
                  <a:schemeClr val="tx1"/>
                </a:solidFill>
                <a:latin typeface="Verdana" pitchFamily="34" charset="0"/>
                <a:ea typeface="맑은 고딕" pitchFamily="50" charset="-127"/>
              </a:defRPr>
            </a:lvl5pPr>
            <a:lvl6pPr marL="457200" algn="ctr" rtl="0" fontAlgn="base" latinLnBrk="1">
              <a:spcBef>
                <a:spcPct val="0"/>
              </a:spcBef>
              <a:spcAft>
                <a:spcPct val="0"/>
              </a:spcAft>
              <a:defRPr sz="4400">
                <a:solidFill>
                  <a:schemeClr val="tx1"/>
                </a:solidFill>
                <a:latin typeface="Verdana" pitchFamily="34" charset="0"/>
                <a:ea typeface="맑은 고딕" pitchFamily="50" charset="-127"/>
              </a:defRPr>
            </a:lvl6pPr>
            <a:lvl7pPr marL="914400" algn="ctr" rtl="0" fontAlgn="base" latinLnBrk="1">
              <a:spcBef>
                <a:spcPct val="0"/>
              </a:spcBef>
              <a:spcAft>
                <a:spcPct val="0"/>
              </a:spcAft>
              <a:defRPr sz="4400">
                <a:solidFill>
                  <a:schemeClr val="tx1"/>
                </a:solidFill>
                <a:latin typeface="Verdana" pitchFamily="34" charset="0"/>
                <a:ea typeface="맑은 고딕" pitchFamily="50" charset="-127"/>
              </a:defRPr>
            </a:lvl7pPr>
            <a:lvl8pPr marL="1371600" algn="ctr" rtl="0" fontAlgn="base" latinLnBrk="1">
              <a:spcBef>
                <a:spcPct val="0"/>
              </a:spcBef>
              <a:spcAft>
                <a:spcPct val="0"/>
              </a:spcAft>
              <a:defRPr sz="4400">
                <a:solidFill>
                  <a:schemeClr val="tx1"/>
                </a:solidFill>
                <a:latin typeface="Verdana" pitchFamily="34" charset="0"/>
                <a:ea typeface="맑은 고딕" pitchFamily="50" charset="-127"/>
              </a:defRPr>
            </a:lvl8pPr>
            <a:lvl9pPr marL="1828800" algn="ctr" rtl="0" fontAlgn="base" latinLnBrk="1">
              <a:spcBef>
                <a:spcPct val="0"/>
              </a:spcBef>
              <a:spcAft>
                <a:spcPct val="0"/>
              </a:spcAft>
              <a:defRPr sz="4400">
                <a:solidFill>
                  <a:schemeClr val="tx1"/>
                </a:solidFill>
                <a:latin typeface="Verdana" pitchFamily="34" charset="0"/>
                <a:ea typeface="맑은 고딕" pitchFamily="50" charset="-127"/>
              </a:defRPr>
            </a:lvl9pPr>
          </a:lstStyle>
          <a:p>
            <a:r>
              <a:rPr kumimoji="0" lang="en-US" altLang="ko-KR" dirty="0" smtClean="0"/>
              <a:t>Data Scientist</a:t>
            </a:r>
            <a:endParaRPr kumimoji="0" lang="ko-KR" altLang="en-US" dirty="0"/>
          </a:p>
        </p:txBody>
      </p:sp>
      <p:sp>
        <p:nvSpPr>
          <p:cNvPr id="34" name="TextBox 33"/>
          <p:cNvSpPr txBox="1"/>
          <p:nvPr/>
        </p:nvSpPr>
        <p:spPr bwMode="auto">
          <a:xfrm>
            <a:off x="679450" y="1371600"/>
            <a:ext cx="5721350" cy="2062103"/>
          </a:xfrm>
          <a:prstGeom prst="rect">
            <a:avLst/>
          </a:prstGeom>
          <a:noFill/>
        </p:spPr>
        <p:txBody>
          <a:bodyPr wrap="square" lIns="45720" rIns="45720">
            <a:spAutoFit/>
          </a:bodyPr>
          <a:lstStyle/>
          <a:p>
            <a:pPr eaLnBrk="1" hangingPunct="1">
              <a:lnSpc>
                <a:spcPct val="200000"/>
              </a:lnSpc>
              <a:defRPr/>
            </a:pPr>
            <a:r>
              <a:rPr lang="en-US" altLang="ko-KR" sz="1200" b="1" dirty="0" smtClean="0">
                <a:solidFill>
                  <a:schemeClr val="bg1"/>
                </a:solidFill>
                <a:latin typeface="+mn-ea"/>
                <a:ea typeface="+mn-ea"/>
                <a:cs typeface="Arial" pitchFamily="34" charset="0"/>
              </a:rPr>
              <a:t>Determines </a:t>
            </a:r>
            <a:r>
              <a:rPr lang="en-US" altLang="ko-KR" sz="1200" b="1" dirty="0">
                <a:solidFill>
                  <a:schemeClr val="bg1"/>
                </a:solidFill>
                <a:latin typeface="+mn-ea"/>
                <a:ea typeface="+mn-ea"/>
                <a:cs typeface="Arial" pitchFamily="34" charset="0"/>
              </a:rPr>
              <a:t>the buying trends from the purchase </a:t>
            </a:r>
            <a:r>
              <a:rPr lang="en-US" altLang="ko-KR" sz="1200" b="1" dirty="0" smtClean="0">
                <a:solidFill>
                  <a:schemeClr val="bg1"/>
                </a:solidFill>
                <a:latin typeface="+mn-ea"/>
                <a:ea typeface="+mn-ea"/>
                <a:cs typeface="Arial" pitchFamily="34" charset="0"/>
              </a:rPr>
              <a:t>history, Improves </a:t>
            </a:r>
            <a:r>
              <a:rPr lang="en-US" altLang="ko-KR" sz="1200" b="1" dirty="0">
                <a:solidFill>
                  <a:schemeClr val="bg1"/>
                </a:solidFill>
                <a:latin typeface="+mn-ea"/>
                <a:ea typeface="+mn-ea"/>
                <a:cs typeface="Arial" pitchFamily="34" charset="0"/>
              </a:rPr>
              <a:t>your sales conversion </a:t>
            </a:r>
            <a:r>
              <a:rPr lang="en-US" altLang="ko-KR" sz="1200" b="1" dirty="0" smtClean="0">
                <a:solidFill>
                  <a:schemeClr val="bg1"/>
                </a:solidFill>
                <a:latin typeface="+mn-ea"/>
                <a:ea typeface="+mn-ea"/>
                <a:cs typeface="Arial" pitchFamily="34" charset="0"/>
              </a:rPr>
              <a:t>numbers, Enhances </a:t>
            </a:r>
            <a:r>
              <a:rPr lang="en-US" altLang="ko-KR" sz="1200" b="1" dirty="0">
                <a:solidFill>
                  <a:schemeClr val="bg1"/>
                </a:solidFill>
                <a:latin typeface="+mn-ea"/>
                <a:ea typeface="+mn-ea"/>
                <a:cs typeface="Arial" pitchFamily="34" charset="0"/>
              </a:rPr>
              <a:t>customer </a:t>
            </a:r>
            <a:r>
              <a:rPr lang="en-US" altLang="ko-KR" sz="1200" b="1" dirty="0" smtClean="0">
                <a:solidFill>
                  <a:schemeClr val="bg1"/>
                </a:solidFill>
                <a:latin typeface="+mn-ea"/>
                <a:ea typeface="+mn-ea"/>
                <a:cs typeface="Arial" pitchFamily="34" charset="0"/>
              </a:rPr>
              <a:t>satisfaction, Drives </a:t>
            </a:r>
            <a:r>
              <a:rPr lang="en-US" altLang="ko-KR" sz="1200" b="1" dirty="0">
                <a:solidFill>
                  <a:schemeClr val="bg1"/>
                </a:solidFill>
                <a:latin typeface="+mn-ea"/>
                <a:ea typeface="+mn-ea"/>
                <a:cs typeface="Arial" pitchFamily="34" charset="0"/>
              </a:rPr>
              <a:t>high customer retention </a:t>
            </a:r>
            <a:r>
              <a:rPr lang="en-US" altLang="ko-KR" sz="1200" b="1" dirty="0" smtClean="0">
                <a:solidFill>
                  <a:schemeClr val="bg1"/>
                </a:solidFill>
                <a:latin typeface="+mn-ea"/>
                <a:ea typeface="+mn-ea"/>
                <a:cs typeface="Arial" pitchFamily="34" charset="0"/>
              </a:rPr>
              <a:t>rates, and Boost </a:t>
            </a:r>
            <a:r>
              <a:rPr lang="en-US" altLang="ko-KR" sz="1200" b="1" dirty="0">
                <a:solidFill>
                  <a:schemeClr val="bg1"/>
                </a:solidFill>
                <a:latin typeface="+mn-ea"/>
                <a:ea typeface="+mn-ea"/>
                <a:cs typeface="Arial" pitchFamily="34" charset="0"/>
              </a:rPr>
              <a:t>profits.</a:t>
            </a:r>
          </a:p>
          <a:p>
            <a:pPr eaLnBrk="1" hangingPunct="1">
              <a:lnSpc>
                <a:spcPct val="200000"/>
              </a:lnSpc>
              <a:defRPr/>
            </a:pPr>
            <a:endParaRPr lang="en-US" altLang="ko-KR" sz="1200" b="1" dirty="0">
              <a:solidFill>
                <a:schemeClr val="bg1"/>
              </a:solidFill>
              <a:latin typeface="+mn-ea"/>
              <a:ea typeface="+mn-ea"/>
              <a:cs typeface="Arial" pitchFamily="34" charset="0"/>
            </a:endParaRPr>
          </a:p>
          <a:p>
            <a:pPr eaLnBrk="1" hangingPunct="1">
              <a:lnSpc>
                <a:spcPct val="200000"/>
              </a:lnSpc>
              <a:defRPr/>
            </a:pPr>
            <a:endParaRPr lang="en-US" altLang="ko-KR" sz="1600" b="1" dirty="0">
              <a:solidFill>
                <a:schemeClr val="bg1"/>
              </a:solidFill>
              <a:latin typeface="+mn-ea"/>
              <a:ea typeface="+mn-ea"/>
              <a:cs typeface="Arial" pitchFamily="34" charset="0"/>
            </a:endParaRPr>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5211" y="1524000"/>
            <a:ext cx="4208276" cy="3171641"/>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399" y="2102165"/>
            <a:ext cx="821001" cy="786519"/>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642" y="4018520"/>
            <a:ext cx="2886147" cy="1905000"/>
          </a:xfrm>
          <a:prstGeom prst="rect">
            <a:avLst/>
          </a:prstGeom>
        </p:spPr>
      </p:pic>
      <p:sp>
        <p:nvSpPr>
          <p:cNvPr id="47" name="TextBox 46"/>
          <p:cNvSpPr txBox="1"/>
          <p:nvPr/>
        </p:nvSpPr>
        <p:spPr bwMode="auto">
          <a:xfrm>
            <a:off x="668905" y="3401387"/>
            <a:ext cx="4937424" cy="446276"/>
          </a:xfrm>
          <a:prstGeom prst="rect">
            <a:avLst/>
          </a:prstGeom>
          <a:noFill/>
        </p:spPr>
        <p:txBody>
          <a:bodyPr wrap="square" lIns="45720" rIns="45720">
            <a:spAutoFit/>
          </a:bodyPr>
          <a:lstStyle/>
          <a:p>
            <a:pPr eaLnBrk="1" hangingPunct="1">
              <a:defRPr/>
            </a:pPr>
            <a:r>
              <a:rPr lang="en-US" altLang="ko-KR" sz="1200" b="1" dirty="0">
                <a:solidFill>
                  <a:schemeClr val="bg1"/>
                </a:solidFill>
                <a:latin typeface="+mn-ea"/>
                <a:ea typeface="+mn-ea"/>
                <a:cs typeface="Arial" pitchFamily="34" charset="0"/>
              </a:rPr>
              <a:t>Sentiment Analysis- </a:t>
            </a:r>
            <a:r>
              <a:rPr lang="en-US" altLang="ko-KR" sz="1100" b="1" dirty="0">
                <a:solidFill>
                  <a:schemeClr val="bg1"/>
                </a:solidFill>
                <a:latin typeface="+mn-ea"/>
                <a:ea typeface="+mn-ea"/>
                <a:cs typeface="Arial" pitchFamily="34" charset="0"/>
              </a:rPr>
              <a:t>analyze the conversation and assess the </a:t>
            </a:r>
            <a:r>
              <a:rPr lang="en-US" altLang="ko-KR" sz="1100" b="1" dirty="0" smtClean="0">
                <a:solidFill>
                  <a:schemeClr val="bg1"/>
                </a:solidFill>
                <a:latin typeface="+mn-ea"/>
                <a:ea typeface="+mn-ea"/>
                <a:cs typeface="Arial" pitchFamily="34" charset="0"/>
              </a:rPr>
              <a:t>  </a:t>
            </a:r>
          </a:p>
          <a:p>
            <a:pPr eaLnBrk="1" hangingPunct="1">
              <a:defRPr/>
            </a:pPr>
            <a:r>
              <a:rPr lang="en-US" altLang="ko-KR" sz="1100" b="1" dirty="0">
                <a:solidFill>
                  <a:schemeClr val="bg1"/>
                </a:solidFill>
                <a:latin typeface="+mn-ea"/>
                <a:ea typeface="+mn-ea"/>
                <a:cs typeface="Arial" pitchFamily="34" charset="0"/>
              </a:rPr>
              <a:t> </a:t>
            </a:r>
            <a:r>
              <a:rPr lang="en-US" altLang="ko-KR" sz="1100" b="1" dirty="0" smtClean="0">
                <a:solidFill>
                  <a:schemeClr val="bg1"/>
                </a:solidFill>
                <a:latin typeface="+mn-ea"/>
                <a:ea typeface="+mn-ea"/>
                <a:cs typeface="Arial" pitchFamily="34" charset="0"/>
              </a:rPr>
              <a:t>                             emotional </a:t>
            </a:r>
            <a:r>
              <a:rPr lang="en-US" altLang="ko-KR" sz="1100" b="1" dirty="0">
                <a:solidFill>
                  <a:schemeClr val="bg1"/>
                </a:solidFill>
                <a:latin typeface="+mn-ea"/>
                <a:ea typeface="+mn-ea"/>
                <a:cs typeface="Arial" pitchFamily="34" charset="0"/>
              </a:rPr>
              <a:t>levels</a:t>
            </a:r>
          </a:p>
        </p:txBody>
      </p:sp>
      <p:sp>
        <p:nvSpPr>
          <p:cNvPr id="48" name="object 4"/>
          <p:cNvSpPr/>
          <p:nvPr/>
        </p:nvSpPr>
        <p:spPr>
          <a:xfrm>
            <a:off x="558498" y="3661115"/>
            <a:ext cx="1555750" cy="147236"/>
          </a:xfrm>
          <a:prstGeom prst="rect">
            <a:avLst/>
          </a:prstGeom>
          <a:blipFill>
            <a:blip r:embed="rId5" cstate="print">
              <a:duotone>
                <a:prstClr val="black"/>
                <a:schemeClr val="accent1">
                  <a:tint val="45000"/>
                  <a:satMod val="400000"/>
                </a:schemeClr>
              </a:duotone>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102730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Samsung smart">
      <a:dk1>
        <a:sysClr val="windowText" lastClr="000000"/>
      </a:dk1>
      <a:lt1>
        <a:sysClr val="window" lastClr="FFFFFF"/>
      </a:lt1>
      <a:dk2>
        <a:srgbClr val="006270"/>
      </a:dk2>
      <a:lt2>
        <a:srgbClr val="FBFEC6"/>
      </a:lt2>
      <a:accent1>
        <a:srgbClr val="9DC815"/>
      </a:accent1>
      <a:accent2>
        <a:srgbClr val="F5A200"/>
      </a:accent2>
      <a:accent3>
        <a:srgbClr val="009CE1"/>
      </a:accent3>
      <a:accent4>
        <a:srgbClr val="EA609E"/>
      </a:accent4>
      <a:accent5>
        <a:srgbClr val="1428A0"/>
      </a:accent5>
      <a:accent6>
        <a:srgbClr val="009592"/>
      </a:accent6>
      <a:hlink>
        <a:srgbClr val="A17345"/>
      </a:hlink>
      <a:folHlink>
        <a:srgbClr val="9A9A9A"/>
      </a:folHlink>
    </a:clrScheme>
    <a:fontScheme name="Samsung SDS">
      <a:majorFont>
        <a:latin typeface="Verdana"/>
        <a:ea typeface="맑은 고딕"/>
        <a:cs typeface=""/>
      </a:majorFont>
      <a:minorFont>
        <a:latin typeface="Verdana"/>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smtClean="0">
            <a:solidFill>
              <a:schemeClr val="tx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dk1"/>
        </a:lnRef>
        <a:fillRef idx="0">
          <a:schemeClr val="dk1"/>
        </a:fillRef>
        <a:effectRef idx="0">
          <a:schemeClr val="dk1"/>
        </a:effectRef>
        <a:fontRef idx="minor">
          <a:schemeClr val="tx1"/>
        </a:fontRef>
      </a:style>
    </a:lnDef>
    <a:txDef>
      <a:spPr/>
      <a:bodyPr vert="horz" lIns="0" tIns="45720" rIns="0" bIns="45720" rtlCol="0">
        <a:spAutoFit/>
      </a:bodyPr>
      <a:lstStyle>
        <a:defPPr>
          <a:defRPr dirty="0" err="1"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91045</TotalTime>
  <Words>790</Words>
  <Application>Microsoft Office PowerPoint</Application>
  <PresentationFormat>A4 용지(210x297mm)</PresentationFormat>
  <Paragraphs>45</Paragraphs>
  <Slides>9</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9</vt:i4>
      </vt:variant>
    </vt:vector>
  </HeadingPairs>
  <TitlesOfParts>
    <vt:vector size="15" baseType="lpstr">
      <vt:lpstr>굴림</vt:lpstr>
      <vt:lpstr>맑은 고딕</vt:lpstr>
      <vt:lpstr>Arial</vt:lpstr>
      <vt:lpstr>Verdana</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SEC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prof</dc:creator>
  <cp:lastModifiedBy>SeungSong</cp:lastModifiedBy>
  <cp:revision>2360</cp:revision>
  <cp:lastPrinted>2022-11-30T16:11:16Z</cp:lastPrinted>
  <dcterms:created xsi:type="dcterms:W3CDTF">2012-08-21T02:30:08Z</dcterms:created>
  <dcterms:modified xsi:type="dcterms:W3CDTF">2022-12-01T00:46:43Z</dcterms:modified>
</cp:coreProperties>
</file>